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315" r:id="rId2"/>
    <p:sldId id="314" r:id="rId3"/>
    <p:sldId id="316" r:id="rId4"/>
    <p:sldId id="327" r:id="rId5"/>
    <p:sldId id="328" r:id="rId6"/>
    <p:sldId id="329" r:id="rId7"/>
    <p:sldId id="311" r:id="rId8"/>
    <p:sldId id="330" r:id="rId9"/>
    <p:sldId id="335" r:id="rId10"/>
    <p:sldId id="336" r:id="rId11"/>
    <p:sldId id="331" r:id="rId12"/>
    <p:sldId id="332" r:id="rId13"/>
    <p:sldId id="323" r:id="rId14"/>
    <p:sldId id="333" r:id="rId15"/>
    <p:sldId id="339" r:id="rId16"/>
    <p:sldId id="340" r:id="rId17"/>
    <p:sldId id="344" r:id="rId18"/>
    <p:sldId id="342" r:id="rId19"/>
    <p:sldId id="343" r:id="rId20"/>
    <p:sldId id="341" r:id="rId21"/>
    <p:sldId id="337" r:id="rId22"/>
    <p:sldId id="338" r:id="rId23"/>
    <p:sldId id="318" r:id="rId24"/>
    <p:sldId id="322" r:id="rId25"/>
    <p:sldId id="313" r:id="rId26"/>
  </p:sldIdLst>
  <p:sldSz cx="9144000" cy="5143500" type="screen16x9"/>
  <p:notesSz cx="6858000" cy="9144000"/>
  <p:embeddedFontLst>
    <p:embeddedFont>
      <p:font typeface="Albert Sans" panose="020B0604020202020204"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Figtree Black" panose="020B0604020202020204" charset="0"/>
      <p:bold r:id="rId36"/>
      <p:boldItalic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AED449-2889-4CB7-8D4D-5707BAA92161}">
  <a:tblStyle styleId="{32AED449-2889-4CB7-8D4D-5707BAA921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0AEC9E-B3ED-47BD-97C2-57FB70A3E4F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85044" autoAdjust="0"/>
  </p:normalViewPr>
  <p:slideViewPr>
    <p:cSldViewPr snapToGrid="0">
      <p:cViewPr>
        <p:scale>
          <a:sx n="94" d="100"/>
          <a:sy n="94" d="100"/>
        </p:scale>
        <p:origin x="110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658921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flipH="1">
            <a:off x="-3388527" y="3674273"/>
            <a:ext cx="5987274" cy="1532901"/>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446450" y="1536025"/>
            <a:ext cx="6251100" cy="1795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446450" y="3291138"/>
            <a:ext cx="6251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8363416" y="-118543"/>
            <a:ext cx="609834" cy="583438"/>
            <a:chOff x="3997703" y="705295"/>
            <a:chExt cx="609834" cy="583438"/>
          </a:xfrm>
        </p:grpSpPr>
        <p:sp>
          <p:nvSpPr>
            <p:cNvPr id="14" name="Google Shape;14;p2"/>
            <p:cNvSpPr/>
            <p:nvPr/>
          </p:nvSpPr>
          <p:spPr>
            <a:xfrm rot="-4830207">
              <a:off x="4050890" y="860782"/>
              <a:ext cx="95782" cy="86878"/>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4830207">
              <a:off x="4003179" y="1139988"/>
              <a:ext cx="86872" cy="84650"/>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4830207">
              <a:off x="4494311" y="717385"/>
              <a:ext cx="86872" cy="84650"/>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4830207">
              <a:off x="4272026" y="716256"/>
              <a:ext cx="95782" cy="86878"/>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4830206">
              <a:off x="4474259" y="1075588"/>
              <a:ext cx="126966" cy="120292"/>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rot="-4830207">
              <a:off x="4388145" y="918308"/>
              <a:ext cx="95782" cy="84650"/>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4830206">
              <a:off x="4135905" y="1018992"/>
              <a:ext cx="126966" cy="120292"/>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4830207">
              <a:off x="4341532" y="1196584"/>
              <a:ext cx="86872" cy="84650"/>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22;p2"/>
          <p:cNvGrpSpPr/>
          <p:nvPr/>
        </p:nvGrpSpPr>
        <p:grpSpPr>
          <a:xfrm>
            <a:off x="-1079534" y="-52950"/>
            <a:ext cx="11676365" cy="6868202"/>
            <a:chOff x="-1079534" y="-52950"/>
            <a:chExt cx="11676365" cy="6868202"/>
          </a:xfrm>
        </p:grpSpPr>
        <p:sp>
          <p:nvSpPr>
            <p:cNvPr id="23" name="Google Shape;23;p2"/>
            <p:cNvSpPr/>
            <p:nvPr/>
          </p:nvSpPr>
          <p:spPr>
            <a:xfrm>
              <a:off x="-1079534" y="-52950"/>
              <a:ext cx="2831601" cy="965050"/>
            </a:xfrm>
            <a:custGeom>
              <a:avLst/>
              <a:gdLst/>
              <a:ahLst/>
              <a:cxnLst/>
              <a:rect l="l" t="t" r="r" b="b"/>
              <a:pathLst>
                <a:path w="1565" h="533" extrusionOk="0">
                  <a:moveTo>
                    <a:pt x="1565" y="0"/>
                  </a:moveTo>
                  <a:cubicBezTo>
                    <a:pt x="0" y="0"/>
                    <a:pt x="0" y="0"/>
                    <a:pt x="0" y="0"/>
                  </a:cubicBezTo>
                  <a:cubicBezTo>
                    <a:pt x="0" y="453"/>
                    <a:pt x="0" y="453"/>
                    <a:pt x="0" y="453"/>
                  </a:cubicBezTo>
                  <a:cubicBezTo>
                    <a:pt x="13" y="458"/>
                    <a:pt x="27" y="463"/>
                    <a:pt x="41" y="468"/>
                  </a:cubicBezTo>
                  <a:cubicBezTo>
                    <a:pt x="79" y="480"/>
                    <a:pt x="118" y="488"/>
                    <a:pt x="157" y="496"/>
                  </a:cubicBezTo>
                  <a:cubicBezTo>
                    <a:pt x="241" y="513"/>
                    <a:pt x="326" y="524"/>
                    <a:pt x="412" y="531"/>
                  </a:cubicBezTo>
                  <a:cubicBezTo>
                    <a:pt x="429" y="532"/>
                    <a:pt x="446" y="533"/>
                    <a:pt x="463" y="533"/>
                  </a:cubicBezTo>
                  <a:cubicBezTo>
                    <a:pt x="485" y="533"/>
                    <a:pt x="507" y="531"/>
                    <a:pt x="530" y="528"/>
                  </a:cubicBezTo>
                  <a:cubicBezTo>
                    <a:pt x="569" y="522"/>
                    <a:pt x="607" y="511"/>
                    <a:pt x="644" y="500"/>
                  </a:cubicBezTo>
                  <a:cubicBezTo>
                    <a:pt x="682" y="488"/>
                    <a:pt x="719" y="475"/>
                    <a:pt x="756" y="462"/>
                  </a:cubicBezTo>
                  <a:cubicBezTo>
                    <a:pt x="787" y="452"/>
                    <a:pt x="818" y="443"/>
                    <a:pt x="849" y="433"/>
                  </a:cubicBezTo>
                  <a:cubicBezTo>
                    <a:pt x="915" y="413"/>
                    <a:pt x="981" y="393"/>
                    <a:pt x="1043" y="364"/>
                  </a:cubicBezTo>
                  <a:cubicBezTo>
                    <a:pt x="1072" y="350"/>
                    <a:pt x="1100" y="335"/>
                    <a:pt x="1125" y="316"/>
                  </a:cubicBezTo>
                  <a:cubicBezTo>
                    <a:pt x="1139" y="305"/>
                    <a:pt x="1152" y="293"/>
                    <a:pt x="1166" y="282"/>
                  </a:cubicBezTo>
                  <a:cubicBezTo>
                    <a:pt x="1181" y="270"/>
                    <a:pt x="1197" y="259"/>
                    <a:pt x="1213" y="249"/>
                  </a:cubicBezTo>
                  <a:cubicBezTo>
                    <a:pt x="1277" y="209"/>
                    <a:pt x="1349" y="183"/>
                    <a:pt x="1417" y="152"/>
                  </a:cubicBezTo>
                  <a:cubicBezTo>
                    <a:pt x="1458" y="133"/>
                    <a:pt x="1495" y="105"/>
                    <a:pt x="1526" y="73"/>
                  </a:cubicBezTo>
                  <a:cubicBezTo>
                    <a:pt x="1542" y="55"/>
                    <a:pt x="1565" y="27"/>
                    <a:pt x="1565"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6108241" y="0"/>
              <a:ext cx="3563886" cy="1110100"/>
            </a:xfrm>
            <a:custGeom>
              <a:avLst/>
              <a:gdLst/>
              <a:ahLst/>
              <a:cxnLst/>
              <a:rect l="l" t="t" r="r" b="b"/>
              <a:pathLst>
                <a:path w="2022" h="629" extrusionOk="0">
                  <a:moveTo>
                    <a:pt x="2022" y="0"/>
                  </a:moveTo>
                  <a:cubicBezTo>
                    <a:pt x="0" y="0"/>
                    <a:pt x="0" y="0"/>
                    <a:pt x="0" y="0"/>
                  </a:cubicBezTo>
                  <a:cubicBezTo>
                    <a:pt x="42" y="51"/>
                    <a:pt x="93" y="96"/>
                    <a:pt x="148" y="130"/>
                  </a:cubicBezTo>
                  <a:cubicBezTo>
                    <a:pt x="218" y="173"/>
                    <a:pt x="297" y="191"/>
                    <a:pt x="378" y="194"/>
                  </a:cubicBezTo>
                  <a:cubicBezTo>
                    <a:pt x="386" y="195"/>
                    <a:pt x="394" y="195"/>
                    <a:pt x="402" y="195"/>
                  </a:cubicBezTo>
                  <a:cubicBezTo>
                    <a:pt x="436" y="195"/>
                    <a:pt x="470" y="192"/>
                    <a:pt x="504" y="185"/>
                  </a:cubicBezTo>
                  <a:cubicBezTo>
                    <a:pt x="544" y="178"/>
                    <a:pt x="583" y="170"/>
                    <a:pt x="624" y="170"/>
                  </a:cubicBezTo>
                  <a:cubicBezTo>
                    <a:pt x="624" y="170"/>
                    <a:pt x="625" y="170"/>
                    <a:pt x="625" y="170"/>
                  </a:cubicBezTo>
                  <a:cubicBezTo>
                    <a:pt x="642" y="170"/>
                    <a:pt x="660" y="171"/>
                    <a:pt x="676" y="179"/>
                  </a:cubicBezTo>
                  <a:cubicBezTo>
                    <a:pt x="693" y="188"/>
                    <a:pt x="706" y="205"/>
                    <a:pt x="719" y="219"/>
                  </a:cubicBezTo>
                  <a:cubicBezTo>
                    <a:pt x="751" y="252"/>
                    <a:pt x="796" y="263"/>
                    <a:pt x="835" y="288"/>
                  </a:cubicBezTo>
                  <a:cubicBezTo>
                    <a:pt x="856" y="301"/>
                    <a:pt x="875" y="319"/>
                    <a:pt x="895" y="335"/>
                  </a:cubicBezTo>
                  <a:cubicBezTo>
                    <a:pt x="913" y="350"/>
                    <a:pt x="932" y="365"/>
                    <a:pt x="950" y="381"/>
                  </a:cubicBezTo>
                  <a:cubicBezTo>
                    <a:pt x="988" y="413"/>
                    <a:pt x="1023" y="447"/>
                    <a:pt x="1058" y="482"/>
                  </a:cubicBezTo>
                  <a:cubicBezTo>
                    <a:pt x="1122" y="545"/>
                    <a:pt x="1205" y="581"/>
                    <a:pt x="1290" y="606"/>
                  </a:cubicBezTo>
                  <a:cubicBezTo>
                    <a:pt x="1310" y="612"/>
                    <a:pt x="1330" y="617"/>
                    <a:pt x="1351" y="617"/>
                  </a:cubicBezTo>
                  <a:cubicBezTo>
                    <a:pt x="1351" y="617"/>
                    <a:pt x="1351" y="617"/>
                    <a:pt x="1351" y="617"/>
                  </a:cubicBezTo>
                  <a:cubicBezTo>
                    <a:pt x="1372" y="617"/>
                    <a:pt x="1392" y="611"/>
                    <a:pt x="1412" y="603"/>
                  </a:cubicBezTo>
                  <a:cubicBezTo>
                    <a:pt x="1434" y="595"/>
                    <a:pt x="1456" y="583"/>
                    <a:pt x="1480" y="580"/>
                  </a:cubicBezTo>
                  <a:cubicBezTo>
                    <a:pt x="1485" y="579"/>
                    <a:pt x="1489" y="579"/>
                    <a:pt x="1493" y="579"/>
                  </a:cubicBezTo>
                  <a:cubicBezTo>
                    <a:pt x="1513" y="579"/>
                    <a:pt x="1531" y="585"/>
                    <a:pt x="1548" y="593"/>
                  </a:cubicBezTo>
                  <a:cubicBezTo>
                    <a:pt x="1568" y="603"/>
                    <a:pt x="1588" y="615"/>
                    <a:pt x="1610" y="620"/>
                  </a:cubicBezTo>
                  <a:cubicBezTo>
                    <a:pt x="1633" y="626"/>
                    <a:pt x="1658" y="628"/>
                    <a:pt x="1682" y="629"/>
                  </a:cubicBezTo>
                  <a:cubicBezTo>
                    <a:pt x="1694" y="629"/>
                    <a:pt x="1706" y="629"/>
                    <a:pt x="1718" y="629"/>
                  </a:cubicBezTo>
                  <a:cubicBezTo>
                    <a:pt x="1754" y="629"/>
                    <a:pt x="1790" y="627"/>
                    <a:pt x="1826" y="620"/>
                  </a:cubicBezTo>
                  <a:cubicBezTo>
                    <a:pt x="1872" y="610"/>
                    <a:pt x="1915" y="592"/>
                    <a:pt x="1959" y="574"/>
                  </a:cubicBezTo>
                  <a:cubicBezTo>
                    <a:pt x="1980" y="565"/>
                    <a:pt x="2001" y="558"/>
                    <a:pt x="2022" y="548"/>
                  </a:cubicBezTo>
                  <a:cubicBezTo>
                    <a:pt x="2022" y="0"/>
                    <a:pt x="2022" y="0"/>
                    <a:pt x="2022"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6260981" y="4053462"/>
              <a:ext cx="4335850" cy="1110094"/>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480174">
              <a:off x="1160708" y="4247949"/>
              <a:ext cx="2999686" cy="2370031"/>
            </a:xfrm>
            <a:custGeom>
              <a:avLst/>
              <a:gdLst/>
              <a:ahLst/>
              <a:cxnLst/>
              <a:rect l="l" t="t" r="r" b="b"/>
              <a:pathLst>
                <a:path w="1052" h="831" extrusionOk="0">
                  <a:moveTo>
                    <a:pt x="35" y="253"/>
                  </a:moveTo>
                  <a:cubicBezTo>
                    <a:pt x="54" y="195"/>
                    <a:pt x="98" y="148"/>
                    <a:pt x="153" y="123"/>
                  </a:cubicBezTo>
                  <a:cubicBezTo>
                    <a:pt x="264" y="71"/>
                    <a:pt x="500" y="0"/>
                    <a:pt x="733" y="177"/>
                  </a:cubicBezTo>
                  <a:cubicBezTo>
                    <a:pt x="1052" y="418"/>
                    <a:pt x="878" y="811"/>
                    <a:pt x="581" y="827"/>
                  </a:cubicBezTo>
                  <a:cubicBezTo>
                    <a:pt x="493" y="831"/>
                    <a:pt x="414" y="801"/>
                    <a:pt x="362" y="729"/>
                  </a:cubicBezTo>
                  <a:cubicBezTo>
                    <a:pt x="326" y="678"/>
                    <a:pt x="313" y="616"/>
                    <a:pt x="283" y="562"/>
                  </a:cubicBezTo>
                  <a:cubicBezTo>
                    <a:pt x="255" y="513"/>
                    <a:pt x="217" y="503"/>
                    <a:pt x="166" y="485"/>
                  </a:cubicBezTo>
                  <a:cubicBezTo>
                    <a:pt x="69" y="449"/>
                    <a:pt x="0" y="358"/>
                    <a:pt x="35" y="25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28025" y="2174075"/>
              <a:ext cx="2727425" cy="3070399"/>
            </a:xfrm>
            <a:custGeom>
              <a:avLst/>
              <a:gdLst/>
              <a:ahLst/>
              <a:cxnLst/>
              <a:rect l="l" t="t" r="r" b="b"/>
              <a:pathLst>
                <a:path w="1504" h="1693" extrusionOk="0">
                  <a:moveTo>
                    <a:pt x="0" y="0"/>
                  </a:moveTo>
                  <a:cubicBezTo>
                    <a:pt x="0" y="1693"/>
                    <a:pt x="0" y="1693"/>
                    <a:pt x="0" y="1693"/>
                  </a:cubicBezTo>
                  <a:cubicBezTo>
                    <a:pt x="1504" y="1693"/>
                    <a:pt x="1504" y="1693"/>
                    <a:pt x="1504" y="1693"/>
                  </a:cubicBezTo>
                  <a:cubicBezTo>
                    <a:pt x="1499" y="1678"/>
                    <a:pt x="1490" y="1664"/>
                    <a:pt x="1480" y="1651"/>
                  </a:cubicBezTo>
                  <a:cubicBezTo>
                    <a:pt x="1454" y="1620"/>
                    <a:pt x="1419" y="1596"/>
                    <a:pt x="1382" y="1580"/>
                  </a:cubicBezTo>
                  <a:cubicBezTo>
                    <a:pt x="1359" y="1570"/>
                    <a:pt x="1333" y="1564"/>
                    <a:pt x="1309" y="1558"/>
                  </a:cubicBezTo>
                  <a:cubicBezTo>
                    <a:pt x="1278" y="1551"/>
                    <a:pt x="1247" y="1546"/>
                    <a:pt x="1216" y="1541"/>
                  </a:cubicBezTo>
                  <a:cubicBezTo>
                    <a:pt x="1167" y="1533"/>
                    <a:pt x="1110" y="1536"/>
                    <a:pt x="1066" y="1510"/>
                  </a:cubicBezTo>
                  <a:cubicBezTo>
                    <a:pt x="1028" y="1489"/>
                    <a:pt x="1004" y="1450"/>
                    <a:pt x="979" y="1416"/>
                  </a:cubicBezTo>
                  <a:cubicBezTo>
                    <a:pt x="955" y="1383"/>
                    <a:pt x="927" y="1350"/>
                    <a:pt x="887" y="1337"/>
                  </a:cubicBezTo>
                  <a:cubicBezTo>
                    <a:pt x="853" y="1326"/>
                    <a:pt x="818" y="1323"/>
                    <a:pt x="782" y="1323"/>
                  </a:cubicBezTo>
                  <a:cubicBezTo>
                    <a:pt x="758" y="1323"/>
                    <a:pt x="734" y="1324"/>
                    <a:pt x="711" y="1325"/>
                  </a:cubicBezTo>
                  <a:cubicBezTo>
                    <a:pt x="705" y="1325"/>
                    <a:pt x="700" y="1325"/>
                    <a:pt x="695" y="1325"/>
                  </a:cubicBezTo>
                  <a:cubicBezTo>
                    <a:pt x="636" y="1325"/>
                    <a:pt x="577" y="1319"/>
                    <a:pt x="517" y="1312"/>
                  </a:cubicBezTo>
                  <a:cubicBezTo>
                    <a:pt x="486" y="1308"/>
                    <a:pt x="455" y="1305"/>
                    <a:pt x="424" y="1301"/>
                  </a:cubicBezTo>
                  <a:cubicBezTo>
                    <a:pt x="397" y="1299"/>
                    <a:pt x="370" y="1299"/>
                    <a:pt x="343" y="1293"/>
                  </a:cubicBezTo>
                  <a:cubicBezTo>
                    <a:pt x="305" y="1286"/>
                    <a:pt x="269" y="1268"/>
                    <a:pt x="246" y="1235"/>
                  </a:cubicBezTo>
                  <a:cubicBezTo>
                    <a:pt x="222" y="1200"/>
                    <a:pt x="216" y="1156"/>
                    <a:pt x="218" y="1115"/>
                  </a:cubicBezTo>
                  <a:cubicBezTo>
                    <a:pt x="222" y="1059"/>
                    <a:pt x="246" y="1008"/>
                    <a:pt x="274" y="960"/>
                  </a:cubicBezTo>
                  <a:cubicBezTo>
                    <a:pt x="302" y="913"/>
                    <a:pt x="333" y="868"/>
                    <a:pt x="359" y="820"/>
                  </a:cubicBezTo>
                  <a:cubicBezTo>
                    <a:pt x="412" y="724"/>
                    <a:pt x="453" y="618"/>
                    <a:pt x="458" y="508"/>
                  </a:cubicBezTo>
                  <a:cubicBezTo>
                    <a:pt x="460" y="454"/>
                    <a:pt x="452" y="401"/>
                    <a:pt x="433" y="351"/>
                  </a:cubicBezTo>
                  <a:cubicBezTo>
                    <a:pt x="423" y="325"/>
                    <a:pt x="408" y="300"/>
                    <a:pt x="394" y="276"/>
                  </a:cubicBezTo>
                  <a:cubicBezTo>
                    <a:pt x="380" y="254"/>
                    <a:pt x="366" y="233"/>
                    <a:pt x="350" y="213"/>
                  </a:cubicBezTo>
                  <a:cubicBezTo>
                    <a:pt x="321" y="174"/>
                    <a:pt x="287" y="138"/>
                    <a:pt x="247" y="110"/>
                  </a:cubicBezTo>
                  <a:cubicBezTo>
                    <a:pt x="227" y="95"/>
                    <a:pt x="205" y="83"/>
                    <a:pt x="182" y="72"/>
                  </a:cubicBezTo>
                  <a:cubicBezTo>
                    <a:pt x="155" y="59"/>
                    <a:pt x="126" y="51"/>
                    <a:pt x="97" y="42"/>
                  </a:cubicBezTo>
                  <a:cubicBezTo>
                    <a:pt x="71" y="35"/>
                    <a:pt x="46" y="27"/>
                    <a:pt x="23" y="13"/>
                  </a:cubicBezTo>
                  <a:cubicBezTo>
                    <a:pt x="15" y="9"/>
                    <a:pt x="8" y="4"/>
                    <a:pt x="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28;p2"/>
          <p:cNvGrpSpPr/>
          <p:nvPr/>
        </p:nvGrpSpPr>
        <p:grpSpPr>
          <a:xfrm>
            <a:off x="-617208" y="-280157"/>
            <a:ext cx="10079991" cy="5518102"/>
            <a:chOff x="-617208" y="-280157"/>
            <a:chExt cx="10079991" cy="5518102"/>
          </a:xfrm>
        </p:grpSpPr>
        <p:sp>
          <p:nvSpPr>
            <p:cNvPr id="29" name="Google Shape;29;p2"/>
            <p:cNvSpPr/>
            <p:nvPr/>
          </p:nvSpPr>
          <p:spPr>
            <a:xfrm rot="-215505">
              <a:off x="5472015" y="3277298"/>
              <a:ext cx="3937027" cy="1839133"/>
            </a:xfrm>
            <a:custGeom>
              <a:avLst/>
              <a:gdLst/>
              <a:ahLst/>
              <a:cxnLst/>
              <a:rect l="l" t="t" r="r" b="b"/>
              <a:pathLst>
                <a:path w="199710" h="93292" extrusionOk="0">
                  <a:moveTo>
                    <a:pt x="0" y="93292"/>
                  </a:moveTo>
                  <a:cubicBezTo>
                    <a:pt x="2983" y="82852"/>
                    <a:pt x="9841" y="70946"/>
                    <a:pt x="20219" y="67752"/>
                  </a:cubicBezTo>
                  <a:cubicBezTo>
                    <a:pt x="50198" y="58526"/>
                    <a:pt x="84130" y="72348"/>
                    <a:pt x="114221" y="63495"/>
                  </a:cubicBezTo>
                  <a:cubicBezTo>
                    <a:pt x="121729" y="61286"/>
                    <a:pt x="129616" y="58388"/>
                    <a:pt x="135150" y="52854"/>
                  </a:cubicBezTo>
                  <a:cubicBezTo>
                    <a:pt x="145769" y="42235"/>
                    <a:pt x="152216" y="28004"/>
                    <a:pt x="162464" y="17027"/>
                  </a:cubicBezTo>
                  <a:cubicBezTo>
                    <a:pt x="171780" y="7049"/>
                    <a:pt x="186059" y="0"/>
                    <a:pt x="199710" y="0"/>
                  </a:cubicBezTo>
                </a:path>
              </a:pathLst>
            </a:custGeom>
            <a:noFill/>
            <a:ln w="9525" cap="flat" cmpd="sng">
              <a:solidFill>
                <a:schemeClr val="lt2"/>
              </a:solidFill>
              <a:prstDash val="solid"/>
              <a:round/>
              <a:headEnd type="none" w="med" len="med"/>
              <a:tailEnd type="none" w="med" len="med"/>
            </a:ln>
          </p:spPr>
        </p:sp>
        <p:sp>
          <p:nvSpPr>
            <p:cNvPr id="30" name="Google Shape;30;p2"/>
            <p:cNvSpPr/>
            <p:nvPr/>
          </p:nvSpPr>
          <p:spPr>
            <a:xfrm>
              <a:off x="-617208" y="-280157"/>
              <a:ext cx="3642591" cy="1659266"/>
            </a:xfrm>
            <a:custGeom>
              <a:avLst/>
              <a:gdLst/>
              <a:ahLst/>
              <a:cxnLst/>
              <a:rect l="l" t="t" r="r" b="b"/>
              <a:pathLst>
                <a:path w="167784" h="66364" extrusionOk="0">
                  <a:moveTo>
                    <a:pt x="0" y="59948"/>
                  </a:moveTo>
                  <a:cubicBezTo>
                    <a:pt x="10596" y="69029"/>
                    <a:pt x="31056" y="68074"/>
                    <a:pt x="41857" y="59238"/>
                  </a:cubicBezTo>
                  <a:cubicBezTo>
                    <a:pt x="56822" y="46996"/>
                    <a:pt x="60224" y="20797"/>
                    <a:pt x="78394" y="14189"/>
                  </a:cubicBezTo>
                  <a:cubicBezTo>
                    <a:pt x="94250" y="8423"/>
                    <a:pt x="112024" y="17061"/>
                    <a:pt x="128765" y="19155"/>
                  </a:cubicBezTo>
                  <a:cubicBezTo>
                    <a:pt x="140319" y="20600"/>
                    <a:pt x="154939" y="21358"/>
                    <a:pt x="163173" y="13124"/>
                  </a:cubicBezTo>
                  <a:cubicBezTo>
                    <a:pt x="166452" y="9845"/>
                    <a:pt x="167784" y="4637"/>
                    <a:pt x="167784" y="0"/>
                  </a:cubicBezTo>
                </a:path>
              </a:pathLst>
            </a:custGeom>
            <a:noFill/>
            <a:ln w="9525" cap="flat" cmpd="sng">
              <a:solidFill>
                <a:schemeClr val="lt2"/>
              </a:solidFill>
              <a:prstDash val="solid"/>
              <a:round/>
              <a:headEnd type="none" w="med" len="med"/>
              <a:tailEnd type="none" w="med" len="med"/>
            </a:ln>
          </p:spPr>
        </p:sp>
      </p:grpSp>
      <p:grpSp>
        <p:nvGrpSpPr>
          <p:cNvPr id="31" name="Google Shape;31;p2"/>
          <p:cNvGrpSpPr/>
          <p:nvPr/>
        </p:nvGrpSpPr>
        <p:grpSpPr>
          <a:xfrm>
            <a:off x="-755130" y="2598840"/>
            <a:ext cx="10125403" cy="2972698"/>
            <a:chOff x="-755130" y="2598840"/>
            <a:chExt cx="10125403" cy="2972698"/>
          </a:xfrm>
        </p:grpSpPr>
        <p:grpSp>
          <p:nvGrpSpPr>
            <p:cNvPr id="32" name="Google Shape;32;p2"/>
            <p:cNvGrpSpPr/>
            <p:nvPr/>
          </p:nvGrpSpPr>
          <p:grpSpPr>
            <a:xfrm rot="-4830206">
              <a:off x="8236030" y="4427146"/>
              <a:ext cx="1002360" cy="1116040"/>
              <a:chOff x="1606551" y="3694113"/>
              <a:chExt cx="714375" cy="795338"/>
            </a:xfrm>
          </p:grpSpPr>
          <p:sp>
            <p:nvSpPr>
              <p:cNvPr id="33" name="Google Shape;33;p2"/>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 name="Google Shape;56;p2"/>
            <p:cNvGrpSpPr/>
            <p:nvPr/>
          </p:nvGrpSpPr>
          <p:grpSpPr>
            <a:xfrm rot="-8949069">
              <a:off x="-564950" y="2756181"/>
              <a:ext cx="885768" cy="986156"/>
              <a:chOff x="1606551" y="3694113"/>
              <a:chExt cx="714375" cy="795338"/>
            </a:xfrm>
          </p:grpSpPr>
          <p:sp>
            <p:nvSpPr>
              <p:cNvPr id="57" name="Google Shape;57;p2"/>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4"/>
        <p:cNvGrpSpPr/>
        <p:nvPr/>
      </p:nvGrpSpPr>
      <p:grpSpPr>
        <a:xfrm>
          <a:off x="0" y="0"/>
          <a:ext cx="0" cy="0"/>
          <a:chOff x="0" y="0"/>
          <a:chExt cx="0" cy="0"/>
        </a:xfrm>
      </p:grpSpPr>
      <p:pic>
        <p:nvPicPr>
          <p:cNvPr id="355" name="Google Shape;355;p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6" name="Google Shape;356;p9"/>
          <p:cNvGrpSpPr/>
          <p:nvPr/>
        </p:nvGrpSpPr>
        <p:grpSpPr>
          <a:xfrm>
            <a:off x="-2759726" y="-1317239"/>
            <a:ext cx="13737022" cy="8816870"/>
            <a:chOff x="-2759726" y="-1317239"/>
            <a:chExt cx="13737022" cy="8816870"/>
          </a:xfrm>
        </p:grpSpPr>
        <p:sp>
          <p:nvSpPr>
            <p:cNvPr id="357" name="Google Shape;357;p9"/>
            <p:cNvSpPr/>
            <p:nvPr/>
          </p:nvSpPr>
          <p:spPr>
            <a:xfrm rot="7871365">
              <a:off x="8053848" y="-964762"/>
              <a:ext cx="2231039" cy="2852492"/>
            </a:xfrm>
            <a:custGeom>
              <a:avLst/>
              <a:gdLst/>
              <a:ahLst/>
              <a:cxnLst/>
              <a:rect l="l" t="t" r="r" b="b"/>
              <a:pathLst>
                <a:path w="813" h="1039" extrusionOk="0">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E28989">
                <a:alpha val="240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9"/>
            <p:cNvSpPr/>
            <p:nvPr/>
          </p:nvSpPr>
          <p:spPr>
            <a:xfrm rot="5400000" flipH="1">
              <a:off x="7835198" y="3152418"/>
              <a:ext cx="1187400" cy="2912174"/>
            </a:xfrm>
            <a:custGeom>
              <a:avLst/>
              <a:gdLst/>
              <a:ahLst/>
              <a:cxnLst/>
              <a:rect l="l" t="t" r="r" b="b"/>
              <a:pathLst>
                <a:path w="465" h="1142" extrusionOk="0">
                  <a:moveTo>
                    <a:pt x="0" y="1142"/>
                  </a:moveTo>
                  <a:cubicBezTo>
                    <a:pt x="9" y="1139"/>
                    <a:pt x="18" y="1137"/>
                    <a:pt x="27" y="1134"/>
                  </a:cubicBezTo>
                  <a:cubicBezTo>
                    <a:pt x="41" y="1129"/>
                    <a:pt x="54" y="1123"/>
                    <a:pt x="68" y="1115"/>
                  </a:cubicBezTo>
                  <a:cubicBezTo>
                    <a:pt x="94" y="1101"/>
                    <a:pt x="119" y="1083"/>
                    <a:pt x="142" y="1062"/>
                  </a:cubicBezTo>
                  <a:cubicBezTo>
                    <a:pt x="164" y="1043"/>
                    <a:pt x="185" y="1022"/>
                    <a:pt x="199" y="997"/>
                  </a:cubicBezTo>
                  <a:cubicBezTo>
                    <a:pt x="212" y="974"/>
                    <a:pt x="219" y="949"/>
                    <a:pt x="225" y="924"/>
                  </a:cubicBezTo>
                  <a:cubicBezTo>
                    <a:pt x="232" y="899"/>
                    <a:pt x="239" y="874"/>
                    <a:pt x="252" y="851"/>
                  </a:cubicBezTo>
                  <a:cubicBezTo>
                    <a:pt x="263" y="832"/>
                    <a:pt x="277" y="816"/>
                    <a:pt x="293" y="801"/>
                  </a:cubicBezTo>
                  <a:cubicBezTo>
                    <a:pt x="325" y="771"/>
                    <a:pt x="362" y="746"/>
                    <a:pt x="394" y="715"/>
                  </a:cubicBezTo>
                  <a:cubicBezTo>
                    <a:pt x="409" y="700"/>
                    <a:pt x="423" y="683"/>
                    <a:pt x="433" y="663"/>
                  </a:cubicBezTo>
                  <a:cubicBezTo>
                    <a:pt x="445" y="641"/>
                    <a:pt x="451" y="616"/>
                    <a:pt x="456" y="592"/>
                  </a:cubicBezTo>
                  <a:cubicBezTo>
                    <a:pt x="465" y="533"/>
                    <a:pt x="461" y="473"/>
                    <a:pt x="446" y="416"/>
                  </a:cubicBezTo>
                  <a:cubicBezTo>
                    <a:pt x="439" y="389"/>
                    <a:pt x="430" y="362"/>
                    <a:pt x="418" y="338"/>
                  </a:cubicBezTo>
                  <a:cubicBezTo>
                    <a:pt x="406" y="314"/>
                    <a:pt x="391" y="293"/>
                    <a:pt x="374" y="272"/>
                  </a:cubicBezTo>
                  <a:cubicBezTo>
                    <a:pt x="340" y="230"/>
                    <a:pt x="298" y="195"/>
                    <a:pt x="255" y="163"/>
                  </a:cubicBezTo>
                  <a:cubicBezTo>
                    <a:pt x="233" y="146"/>
                    <a:pt x="212" y="131"/>
                    <a:pt x="190" y="115"/>
                  </a:cubicBezTo>
                  <a:cubicBezTo>
                    <a:pt x="169" y="100"/>
                    <a:pt x="149" y="85"/>
                    <a:pt x="128" y="71"/>
                  </a:cubicBezTo>
                  <a:cubicBezTo>
                    <a:pt x="88" y="43"/>
                    <a:pt x="45" y="18"/>
                    <a:pt x="0" y="0"/>
                  </a:cubicBezTo>
                  <a:lnTo>
                    <a:pt x="0" y="11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9"/>
            <p:cNvSpPr/>
            <p:nvPr/>
          </p:nvSpPr>
          <p:spPr>
            <a:xfrm rot="-5400000" flipH="1">
              <a:off x="988635" y="-829832"/>
              <a:ext cx="1187400" cy="2912174"/>
            </a:xfrm>
            <a:custGeom>
              <a:avLst/>
              <a:gdLst/>
              <a:ahLst/>
              <a:cxnLst/>
              <a:rect l="l" t="t" r="r" b="b"/>
              <a:pathLst>
                <a:path w="465" h="1142" extrusionOk="0">
                  <a:moveTo>
                    <a:pt x="0" y="1142"/>
                  </a:moveTo>
                  <a:cubicBezTo>
                    <a:pt x="9" y="1139"/>
                    <a:pt x="18" y="1137"/>
                    <a:pt x="27" y="1134"/>
                  </a:cubicBezTo>
                  <a:cubicBezTo>
                    <a:pt x="41" y="1129"/>
                    <a:pt x="54" y="1123"/>
                    <a:pt x="68" y="1115"/>
                  </a:cubicBezTo>
                  <a:cubicBezTo>
                    <a:pt x="94" y="1101"/>
                    <a:pt x="119" y="1083"/>
                    <a:pt x="142" y="1062"/>
                  </a:cubicBezTo>
                  <a:cubicBezTo>
                    <a:pt x="164" y="1043"/>
                    <a:pt x="185" y="1022"/>
                    <a:pt x="199" y="997"/>
                  </a:cubicBezTo>
                  <a:cubicBezTo>
                    <a:pt x="212" y="974"/>
                    <a:pt x="219" y="949"/>
                    <a:pt x="225" y="924"/>
                  </a:cubicBezTo>
                  <a:cubicBezTo>
                    <a:pt x="232" y="899"/>
                    <a:pt x="239" y="874"/>
                    <a:pt x="252" y="851"/>
                  </a:cubicBezTo>
                  <a:cubicBezTo>
                    <a:pt x="263" y="832"/>
                    <a:pt x="277" y="816"/>
                    <a:pt x="293" y="801"/>
                  </a:cubicBezTo>
                  <a:cubicBezTo>
                    <a:pt x="325" y="771"/>
                    <a:pt x="362" y="746"/>
                    <a:pt x="394" y="715"/>
                  </a:cubicBezTo>
                  <a:cubicBezTo>
                    <a:pt x="409" y="700"/>
                    <a:pt x="423" y="683"/>
                    <a:pt x="433" y="663"/>
                  </a:cubicBezTo>
                  <a:cubicBezTo>
                    <a:pt x="445" y="641"/>
                    <a:pt x="451" y="616"/>
                    <a:pt x="456" y="592"/>
                  </a:cubicBezTo>
                  <a:cubicBezTo>
                    <a:pt x="465" y="533"/>
                    <a:pt x="461" y="473"/>
                    <a:pt x="446" y="416"/>
                  </a:cubicBezTo>
                  <a:cubicBezTo>
                    <a:pt x="439" y="389"/>
                    <a:pt x="430" y="362"/>
                    <a:pt x="418" y="338"/>
                  </a:cubicBezTo>
                  <a:cubicBezTo>
                    <a:pt x="406" y="314"/>
                    <a:pt x="391" y="293"/>
                    <a:pt x="374" y="272"/>
                  </a:cubicBezTo>
                  <a:cubicBezTo>
                    <a:pt x="340" y="230"/>
                    <a:pt x="298" y="195"/>
                    <a:pt x="255" y="163"/>
                  </a:cubicBezTo>
                  <a:cubicBezTo>
                    <a:pt x="233" y="146"/>
                    <a:pt x="212" y="131"/>
                    <a:pt x="190" y="115"/>
                  </a:cubicBezTo>
                  <a:cubicBezTo>
                    <a:pt x="169" y="100"/>
                    <a:pt x="149" y="85"/>
                    <a:pt x="128" y="71"/>
                  </a:cubicBezTo>
                  <a:cubicBezTo>
                    <a:pt x="88" y="43"/>
                    <a:pt x="45" y="18"/>
                    <a:pt x="0" y="0"/>
                  </a:cubicBezTo>
                  <a:lnTo>
                    <a:pt x="0" y="11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9"/>
            <p:cNvSpPr/>
            <p:nvPr/>
          </p:nvSpPr>
          <p:spPr>
            <a:xfrm rot="7871365">
              <a:off x="1832048" y="4294663"/>
              <a:ext cx="2231039" cy="2852492"/>
            </a:xfrm>
            <a:custGeom>
              <a:avLst/>
              <a:gdLst/>
              <a:ahLst/>
              <a:cxnLst/>
              <a:rect l="l" t="t" r="r" b="b"/>
              <a:pathLst>
                <a:path w="813" h="1039" extrusionOk="0">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E28989">
                <a:alpha val="240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9"/>
            <p:cNvSpPr/>
            <p:nvPr/>
          </p:nvSpPr>
          <p:spPr>
            <a:xfrm>
              <a:off x="-2759726" y="4086698"/>
              <a:ext cx="5827248" cy="1491950"/>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9"/>
            <p:cNvSpPr/>
            <p:nvPr/>
          </p:nvSpPr>
          <p:spPr>
            <a:xfrm flipH="1">
              <a:off x="-1079025" y="-24421"/>
              <a:ext cx="3814675" cy="1188200"/>
            </a:xfrm>
            <a:custGeom>
              <a:avLst/>
              <a:gdLst/>
              <a:ahLst/>
              <a:cxnLst/>
              <a:rect l="l" t="t" r="r" b="b"/>
              <a:pathLst>
                <a:path w="2022" h="629" extrusionOk="0">
                  <a:moveTo>
                    <a:pt x="2022" y="0"/>
                  </a:moveTo>
                  <a:cubicBezTo>
                    <a:pt x="0" y="0"/>
                    <a:pt x="0" y="0"/>
                    <a:pt x="0" y="0"/>
                  </a:cubicBezTo>
                  <a:cubicBezTo>
                    <a:pt x="42" y="51"/>
                    <a:pt x="93" y="96"/>
                    <a:pt x="148" y="130"/>
                  </a:cubicBezTo>
                  <a:cubicBezTo>
                    <a:pt x="218" y="173"/>
                    <a:pt x="297" y="191"/>
                    <a:pt x="378" y="194"/>
                  </a:cubicBezTo>
                  <a:cubicBezTo>
                    <a:pt x="386" y="195"/>
                    <a:pt x="394" y="195"/>
                    <a:pt x="402" y="195"/>
                  </a:cubicBezTo>
                  <a:cubicBezTo>
                    <a:pt x="436" y="195"/>
                    <a:pt x="470" y="192"/>
                    <a:pt x="504" y="185"/>
                  </a:cubicBezTo>
                  <a:cubicBezTo>
                    <a:pt x="544" y="178"/>
                    <a:pt x="583" y="170"/>
                    <a:pt x="624" y="170"/>
                  </a:cubicBezTo>
                  <a:cubicBezTo>
                    <a:pt x="624" y="170"/>
                    <a:pt x="625" y="170"/>
                    <a:pt x="625" y="170"/>
                  </a:cubicBezTo>
                  <a:cubicBezTo>
                    <a:pt x="642" y="170"/>
                    <a:pt x="660" y="171"/>
                    <a:pt x="676" y="179"/>
                  </a:cubicBezTo>
                  <a:cubicBezTo>
                    <a:pt x="693" y="188"/>
                    <a:pt x="706" y="205"/>
                    <a:pt x="719" y="219"/>
                  </a:cubicBezTo>
                  <a:cubicBezTo>
                    <a:pt x="751" y="252"/>
                    <a:pt x="796" y="263"/>
                    <a:pt x="835" y="288"/>
                  </a:cubicBezTo>
                  <a:cubicBezTo>
                    <a:pt x="856" y="301"/>
                    <a:pt x="875" y="319"/>
                    <a:pt x="895" y="335"/>
                  </a:cubicBezTo>
                  <a:cubicBezTo>
                    <a:pt x="913" y="350"/>
                    <a:pt x="932" y="365"/>
                    <a:pt x="950" y="381"/>
                  </a:cubicBezTo>
                  <a:cubicBezTo>
                    <a:pt x="988" y="413"/>
                    <a:pt x="1023" y="447"/>
                    <a:pt x="1058" y="482"/>
                  </a:cubicBezTo>
                  <a:cubicBezTo>
                    <a:pt x="1122" y="545"/>
                    <a:pt x="1205" y="581"/>
                    <a:pt x="1290" y="606"/>
                  </a:cubicBezTo>
                  <a:cubicBezTo>
                    <a:pt x="1310" y="612"/>
                    <a:pt x="1330" y="617"/>
                    <a:pt x="1351" y="617"/>
                  </a:cubicBezTo>
                  <a:cubicBezTo>
                    <a:pt x="1351" y="617"/>
                    <a:pt x="1351" y="617"/>
                    <a:pt x="1351" y="617"/>
                  </a:cubicBezTo>
                  <a:cubicBezTo>
                    <a:pt x="1372" y="617"/>
                    <a:pt x="1392" y="611"/>
                    <a:pt x="1412" y="603"/>
                  </a:cubicBezTo>
                  <a:cubicBezTo>
                    <a:pt x="1434" y="595"/>
                    <a:pt x="1456" y="583"/>
                    <a:pt x="1480" y="580"/>
                  </a:cubicBezTo>
                  <a:cubicBezTo>
                    <a:pt x="1485" y="579"/>
                    <a:pt x="1489" y="579"/>
                    <a:pt x="1493" y="579"/>
                  </a:cubicBezTo>
                  <a:cubicBezTo>
                    <a:pt x="1513" y="579"/>
                    <a:pt x="1531" y="585"/>
                    <a:pt x="1548" y="593"/>
                  </a:cubicBezTo>
                  <a:cubicBezTo>
                    <a:pt x="1568" y="603"/>
                    <a:pt x="1588" y="615"/>
                    <a:pt x="1610" y="620"/>
                  </a:cubicBezTo>
                  <a:cubicBezTo>
                    <a:pt x="1633" y="626"/>
                    <a:pt x="1658" y="628"/>
                    <a:pt x="1682" y="629"/>
                  </a:cubicBezTo>
                  <a:cubicBezTo>
                    <a:pt x="1694" y="629"/>
                    <a:pt x="1706" y="629"/>
                    <a:pt x="1718" y="629"/>
                  </a:cubicBezTo>
                  <a:cubicBezTo>
                    <a:pt x="1754" y="629"/>
                    <a:pt x="1790" y="627"/>
                    <a:pt x="1826" y="620"/>
                  </a:cubicBezTo>
                  <a:cubicBezTo>
                    <a:pt x="1872" y="610"/>
                    <a:pt x="1915" y="592"/>
                    <a:pt x="1959" y="574"/>
                  </a:cubicBezTo>
                  <a:cubicBezTo>
                    <a:pt x="1980" y="565"/>
                    <a:pt x="2001" y="558"/>
                    <a:pt x="2022" y="548"/>
                  </a:cubicBezTo>
                  <a:cubicBezTo>
                    <a:pt x="2022" y="0"/>
                    <a:pt x="2022" y="0"/>
                    <a:pt x="2022"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3" name="Google Shape;363;p9"/>
          <p:cNvSpPr txBox="1">
            <a:spLocks noGrp="1"/>
          </p:cNvSpPr>
          <p:nvPr>
            <p:ph type="title"/>
          </p:nvPr>
        </p:nvSpPr>
        <p:spPr>
          <a:xfrm>
            <a:off x="2201850" y="1295975"/>
            <a:ext cx="47403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Figtree Black"/>
              <a:buNone/>
              <a:defRPr sz="4500" b="0">
                <a:latin typeface="Figtree Black"/>
                <a:ea typeface="Figtree Black"/>
                <a:cs typeface="Figtree Black"/>
                <a:sym typeface="Figtree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4" name="Google Shape;364;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Font typeface="Albert Sans"/>
              <a:buNone/>
              <a:defRPr sz="1400">
                <a:latin typeface="Albert Sans"/>
                <a:ea typeface="Albert Sans"/>
                <a:cs typeface="Albert Sans"/>
                <a:sym typeface="Albert Sans"/>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65" name="Google Shape;365;p9"/>
          <p:cNvGrpSpPr/>
          <p:nvPr/>
        </p:nvGrpSpPr>
        <p:grpSpPr>
          <a:xfrm>
            <a:off x="4505100" y="-54600"/>
            <a:ext cx="133800" cy="1361700"/>
            <a:chOff x="4505175" y="-49925"/>
            <a:chExt cx="133800" cy="1361700"/>
          </a:xfrm>
        </p:grpSpPr>
        <p:sp>
          <p:nvSpPr>
            <p:cNvPr id="366" name="Google Shape;366;p9"/>
            <p:cNvSpPr/>
            <p:nvPr/>
          </p:nvSpPr>
          <p:spPr>
            <a:xfrm>
              <a:off x="4505175" y="1177975"/>
              <a:ext cx="133800" cy="1338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367" name="Google Shape;367;p9"/>
            <p:cNvCxnSpPr>
              <a:stCxn id="366" idx="0"/>
            </p:cNvCxnSpPr>
            <p:nvPr/>
          </p:nvCxnSpPr>
          <p:spPr>
            <a:xfrm rot="10800000">
              <a:off x="4572075" y="-49925"/>
              <a:ext cx="0" cy="1227900"/>
            </a:xfrm>
            <a:prstGeom prst="straightConnector1">
              <a:avLst/>
            </a:prstGeom>
            <a:noFill/>
            <a:ln w="9525" cap="flat" cmpd="sng">
              <a:solidFill>
                <a:schemeClr val="lt2"/>
              </a:solidFill>
              <a:prstDash val="solid"/>
              <a:round/>
              <a:headEnd type="none" w="med" len="med"/>
              <a:tailEnd type="none" w="med" len="med"/>
            </a:ln>
          </p:spPr>
        </p:cxnSp>
      </p:grpSp>
      <p:grpSp>
        <p:nvGrpSpPr>
          <p:cNvPr id="368" name="Google Shape;368;p9"/>
          <p:cNvGrpSpPr/>
          <p:nvPr/>
        </p:nvGrpSpPr>
        <p:grpSpPr>
          <a:xfrm>
            <a:off x="-610007" y="-360025"/>
            <a:ext cx="11380582" cy="7566109"/>
            <a:chOff x="-610007" y="-360025"/>
            <a:chExt cx="11380582" cy="7566109"/>
          </a:xfrm>
        </p:grpSpPr>
        <p:sp>
          <p:nvSpPr>
            <p:cNvPr id="369" name="Google Shape;369;p9"/>
            <p:cNvSpPr/>
            <p:nvPr/>
          </p:nvSpPr>
          <p:spPr>
            <a:xfrm rot="3418164">
              <a:off x="-824355" y="3787400"/>
              <a:ext cx="4548910" cy="1956948"/>
            </a:xfrm>
            <a:custGeom>
              <a:avLst/>
              <a:gdLst/>
              <a:ahLst/>
              <a:cxnLst/>
              <a:rect l="l" t="t" r="r" b="b"/>
              <a:pathLst>
                <a:path w="181952" h="78276" extrusionOk="0">
                  <a:moveTo>
                    <a:pt x="0" y="70582"/>
                  </a:moveTo>
                  <a:cubicBezTo>
                    <a:pt x="1737" y="82753"/>
                    <a:pt x="27044" y="78447"/>
                    <a:pt x="36879" y="71071"/>
                  </a:cubicBezTo>
                  <a:cubicBezTo>
                    <a:pt x="43626" y="66011"/>
                    <a:pt x="46829" y="57446"/>
                    <a:pt x="52021" y="50800"/>
                  </a:cubicBezTo>
                  <a:cubicBezTo>
                    <a:pt x="59748" y="40909"/>
                    <a:pt x="68038" y="30539"/>
                    <a:pt x="79131" y="24667"/>
                  </a:cubicBezTo>
                  <a:cubicBezTo>
                    <a:pt x="98550" y="14387"/>
                    <a:pt x="122926" y="21044"/>
                    <a:pt x="144829" y="19294"/>
                  </a:cubicBezTo>
                  <a:cubicBezTo>
                    <a:pt x="158731" y="18183"/>
                    <a:pt x="174205" y="11596"/>
                    <a:pt x="181952" y="0"/>
                  </a:cubicBezTo>
                </a:path>
              </a:pathLst>
            </a:custGeom>
            <a:noFill/>
            <a:ln w="9525" cap="flat" cmpd="sng">
              <a:solidFill>
                <a:schemeClr val="lt2"/>
              </a:solidFill>
              <a:prstDash val="solid"/>
              <a:round/>
              <a:headEnd type="none" w="med" len="med"/>
              <a:tailEnd type="none" w="med" len="med"/>
            </a:ln>
          </p:spPr>
        </p:sp>
        <p:sp>
          <p:nvSpPr>
            <p:cNvPr id="370" name="Google Shape;370;p9"/>
            <p:cNvSpPr/>
            <p:nvPr/>
          </p:nvSpPr>
          <p:spPr>
            <a:xfrm>
              <a:off x="5879850" y="-360025"/>
              <a:ext cx="4890725" cy="1509200"/>
            </a:xfrm>
            <a:custGeom>
              <a:avLst/>
              <a:gdLst/>
              <a:ahLst/>
              <a:cxnLst/>
              <a:rect l="l" t="t" r="r" b="b"/>
              <a:pathLst>
                <a:path w="195629" h="60368" extrusionOk="0">
                  <a:moveTo>
                    <a:pt x="0" y="0"/>
                  </a:moveTo>
                  <a:cubicBezTo>
                    <a:pt x="2384" y="14265"/>
                    <a:pt x="15145" y="29064"/>
                    <a:pt x="29308" y="31995"/>
                  </a:cubicBezTo>
                  <a:cubicBezTo>
                    <a:pt x="47879" y="35839"/>
                    <a:pt x="67571" y="22271"/>
                    <a:pt x="85970" y="26866"/>
                  </a:cubicBezTo>
                  <a:cubicBezTo>
                    <a:pt x="94296" y="28945"/>
                    <a:pt x="97733" y="39366"/>
                    <a:pt x="103554" y="45672"/>
                  </a:cubicBezTo>
                  <a:cubicBezTo>
                    <a:pt x="108594" y="51131"/>
                    <a:pt x="114693" y="56458"/>
                    <a:pt x="121872" y="58372"/>
                  </a:cubicBezTo>
                  <a:cubicBezTo>
                    <a:pt x="134936" y="61854"/>
                    <a:pt x="149226" y="60128"/>
                    <a:pt x="162414" y="57150"/>
                  </a:cubicBezTo>
                  <a:cubicBezTo>
                    <a:pt x="174864" y="54339"/>
                    <a:pt x="192126" y="50373"/>
                    <a:pt x="195629" y="38100"/>
                  </a:cubicBezTo>
                </a:path>
              </a:pathLst>
            </a:custGeom>
            <a:noFill/>
            <a:ln w="9525" cap="flat" cmpd="sng">
              <a:solidFill>
                <a:schemeClr val="lt2"/>
              </a:solidFill>
              <a:prstDash val="solid"/>
              <a:round/>
              <a:headEnd type="none" w="med" len="med"/>
              <a:tailEnd type="none" w="med" len="med"/>
            </a:ln>
          </p:spPr>
        </p:sp>
      </p:grpSp>
      <p:grpSp>
        <p:nvGrpSpPr>
          <p:cNvPr id="371" name="Google Shape;371;p9"/>
          <p:cNvGrpSpPr/>
          <p:nvPr/>
        </p:nvGrpSpPr>
        <p:grpSpPr>
          <a:xfrm>
            <a:off x="312934" y="334499"/>
            <a:ext cx="8205622" cy="4730203"/>
            <a:chOff x="312934" y="334499"/>
            <a:chExt cx="8205622" cy="4730203"/>
          </a:xfrm>
        </p:grpSpPr>
        <p:grpSp>
          <p:nvGrpSpPr>
            <p:cNvPr id="372" name="Google Shape;372;p9"/>
            <p:cNvGrpSpPr/>
            <p:nvPr/>
          </p:nvGrpSpPr>
          <p:grpSpPr>
            <a:xfrm rot="8949069" flipH="1">
              <a:off x="7442608" y="3921206"/>
              <a:ext cx="885768" cy="986156"/>
              <a:chOff x="1606551" y="3694113"/>
              <a:chExt cx="714375" cy="795338"/>
            </a:xfrm>
          </p:grpSpPr>
          <p:sp>
            <p:nvSpPr>
              <p:cNvPr id="373" name="Google Shape;373;p9"/>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9"/>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9"/>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9"/>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9"/>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9"/>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9"/>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9"/>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9"/>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9"/>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9"/>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9"/>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9"/>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9"/>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9"/>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9"/>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9"/>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 name="Google Shape;396;p9"/>
            <p:cNvGrpSpPr/>
            <p:nvPr/>
          </p:nvGrpSpPr>
          <p:grpSpPr>
            <a:xfrm rot="856700" flipH="1">
              <a:off x="420860" y="428495"/>
              <a:ext cx="885755" cy="986141"/>
              <a:chOff x="1606551" y="3694113"/>
              <a:chExt cx="714375" cy="795338"/>
            </a:xfrm>
          </p:grpSpPr>
          <p:sp>
            <p:nvSpPr>
              <p:cNvPr id="397" name="Google Shape;397;p9"/>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9"/>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9"/>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9"/>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0"/>
        <p:cNvGrpSpPr/>
        <p:nvPr/>
      </p:nvGrpSpPr>
      <p:grpSpPr>
        <a:xfrm>
          <a:off x="0" y="0"/>
          <a:ext cx="0" cy="0"/>
          <a:chOff x="0" y="0"/>
          <a:chExt cx="0" cy="0"/>
        </a:xfrm>
      </p:grpSpPr>
      <p:sp>
        <p:nvSpPr>
          <p:cNvPr id="421" name="Google Shape;421;p10"/>
          <p:cNvSpPr>
            <a:spLocks noGrp="1"/>
          </p:cNvSpPr>
          <p:nvPr>
            <p:ph type="pic" idx="2"/>
          </p:nvPr>
        </p:nvSpPr>
        <p:spPr>
          <a:xfrm>
            <a:off x="-6875" y="0"/>
            <a:ext cx="9144000" cy="5157300"/>
          </a:xfrm>
          <a:prstGeom prst="rect">
            <a:avLst/>
          </a:prstGeom>
          <a:noFill/>
          <a:ln>
            <a:noFill/>
          </a:ln>
        </p:spPr>
      </p:sp>
      <p:sp>
        <p:nvSpPr>
          <p:cNvPr id="422" name="Google Shape;422;p10"/>
          <p:cNvSpPr txBox="1">
            <a:spLocks noGrp="1"/>
          </p:cNvSpPr>
          <p:nvPr>
            <p:ph type="title"/>
          </p:nvPr>
        </p:nvSpPr>
        <p:spPr>
          <a:xfrm>
            <a:off x="720000" y="403800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71"/>
        <p:cNvGrpSpPr/>
        <p:nvPr/>
      </p:nvGrpSpPr>
      <p:grpSpPr>
        <a:xfrm>
          <a:off x="0" y="0"/>
          <a:ext cx="0" cy="0"/>
          <a:chOff x="0" y="0"/>
          <a:chExt cx="0" cy="0"/>
        </a:xfrm>
      </p:grpSpPr>
      <p:pic>
        <p:nvPicPr>
          <p:cNvPr id="972" name="Google Shape;972;p2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973" name="Google Shape;973;p25"/>
          <p:cNvGrpSpPr/>
          <p:nvPr/>
        </p:nvGrpSpPr>
        <p:grpSpPr>
          <a:xfrm flipH="1">
            <a:off x="-1779326" y="-60600"/>
            <a:ext cx="14110927" cy="7036925"/>
            <a:chOff x="-3218402" y="-198750"/>
            <a:chExt cx="14110927" cy="7036925"/>
          </a:xfrm>
        </p:grpSpPr>
        <p:sp>
          <p:nvSpPr>
            <p:cNvPr id="974" name="Google Shape;974;p25"/>
            <p:cNvSpPr/>
            <p:nvPr/>
          </p:nvSpPr>
          <p:spPr>
            <a:xfrm>
              <a:off x="6470049" y="4193525"/>
              <a:ext cx="2550076" cy="2644650"/>
            </a:xfrm>
            <a:custGeom>
              <a:avLst/>
              <a:gdLst/>
              <a:ahLst/>
              <a:cxnLst/>
              <a:rect l="l" t="t" r="r" b="b"/>
              <a:pathLst>
                <a:path w="917" h="950" extrusionOk="0">
                  <a:moveTo>
                    <a:pt x="80" y="878"/>
                  </a:moveTo>
                  <a:cubicBezTo>
                    <a:pt x="34" y="838"/>
                    <a:pt x="8" y="780"/>
                    <a:pt x="5" y="719"/>
                  </a:cubicBezTo>
                  <a:cubicBezTo>
                    <a:pt x="0" y="597"/>
                    <a:pt x="24" y="352"/>
                    <a:pt x="275" y="203"/>
                  </a:cubicBezTo>
                  <a:cubicBezTo>
                    <a:pt x="620" y="0"/>
                    <a:pt x="917" y="311"/>
                    <a:pt x="819" y="592"/>
                  </a:cubicBezTo>
                  <a:cubicBezTo>
                    <a:pt x="790" y="675"/>
                    <a:pt x="732" y="736"/>
                    <a:pt x="645" y="756"/>
                  </a:cubicBezTo>
                  <a:cubicBezTo>
                    <a:pt x="584" y="771"/>
                    <a:pt x="522" y="759"/>
                    <a:pt x="460" y="766"/>
                  </a:cubicBezTo>
                  <a:cubicBezTo>
                    <a:pt x="404" y="773"/>
                    <a:pt x="381" y="804"/>
                    <a:pt x="344" y="845"/>
                  </a:cubicBezTo>
                  <a:cubicBezTo>
                    <a:pt x="275" y="921"/>
                    <a:pt x="164" y="950"/>
                    <a:pt x="80" y="87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5"/>
            <p:cNvSpPr/>
            <p:nvPr/>
          </p:nvSpPr>
          <p:spPr>
            <a:xfrm rot="10800000">
              <a:off x="-3218402" y="-172075"/>
              <a:ext cx="5016976" cy="1371800"/>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5"/>
            <p:cNvSpPr/>
            <p:nvPr/>
          </p:nvSpPr>
          <p:spPr>
            <a:xfrm>
              <a:off x="7753775" y="3842672"/>
              <a:ext cx="3138750" cy="1300825"/>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5"/>
            <p:cNvSpPr/>
            <p:nvPr/>
          </p:nvSpPr>
          <p:spPr>
            <a:xfrm flipH="1">
              <a:off x="-707703" y="-198750"/>
              <a:ext cx="2606373" cy="811850"/>
            </a:xfrm>
            <a:custGeom>
              <a:avLst/>
              <a:gdLst/>
              <a:ahLst/>
              <a:cxnLst/>
              <a:rect l="l" t="t" r="r" b="b"/>
              <a:pathLst>
                <a:path w="2022" h="629" extrusionOk="0">
                  <a:moveTo>
                    <a:pt x="2022" y="0"/>
                  </a:moveTo>
                  <a:cubicBezTo>
                    <a:pt x="0" y="0"/>
                    <a:pt x="0" y="0"/>
                    <a:pt x="0" y="0"/>
                  </a:cubicBezTo>
                  <a:cubicBezTo>
                    <a:pt x="42" y="51"/>
                    <a:pt x="93" y="96"/>
                    <a:pt x="148" y="130"/>
                  </a:cubicBezTo>
                  <a:cubicBezTo>
                    <a:pt x="218" y="173"/>
                    <a:pt x="297" y="191"/>
                    <a:pt x="378" y="194"/>
                  </a:cubicBezTo>
                  <a:cubicBezTo>
                    <a:pt x="386" y="195"/>
                    <a:pt x="394" y="195"/>
                    <a:pt x="402" y="195"/>
                  </a:cubicBezTo>
                  <a:cubicBezTo>
                    <a:pt x="436" y="195"/>
                    <a:pt x="470" y="192"/>
                    <a:pt x="504" y="185"/>
                  </a:cubicBezTo>
                  <a:cubicBezTo>
                    <a:pt x="544" y="178"/>
                    <a:pt x="583" y="170"/>
                    <a:pt x="624" y="170"/>
                  </a:cubicBezTo>
                  <a:cubicBezTo>
                    <a:pt x="624" y="170"/>
                    <a:pt x="625" y="170"/>
                    <a:pt x="625" y="170"/>
                  </a:cubicBezTo>
                  <a:cubicBezTo>
                    <a:pt x="642" y="170"/>
                    <a:pt x="660" y="171"/>
                    <a:pt x="676" y="179"/>
                  </a:cubicBezTo>
                  <a:cubicBezTo>
                    <a:pt x="693" y="188"/>
                    <a:pt x="706" y="205"/>
                    <a:pt x="719" y="219"/>
                  </a:cubicBezTo>
                  <a:cubicBezTo>
                    <a:pt x="751" y="252"/>
                    <a:pt x="796" y="263"/>
                    <a:pt x="835" y="288"/>
                  </a:cubicBezTo>
                  <a:cubicBezTo>
                    <a:pt x="856" y="301"/>
                    <a:pt x="875" y="319"/>
                    <a:pt x="895" y="335"/>
                  </a:cubicBezTo>
                  <a:cubicBezTo>
                    <a:pt x="913" y="350"/>
                    <a:pt x="932" y="365"/>
                    <a:pt x="950" y="381"/>
                  </a:cubicBezTo>
                  <a:cubicBezTo>
                    <a:pt x="988" y="413"/>
                    <a:pt x="1023" y="447"/>
                    <a:pt x="1058" y="482"/>
                  </a:cubicBezTo>
                  <a:cubicBezTo>
                    <a:pt x="1122" y="545"/>
                    <a:pt x="1205" y="581"/>
                    <a:pt x="1290" y="606"/>
                  </a:cubicBezTo>
                  <a:cubicBezTo>
                    <a:pt x="1310" y="612"/>
                    <a:pt x="1330" y="617"/>
                    <a:pt x="1351" y="617"/>
                  </a:cubicBezTo>
                  <a:cubicBezTo>
                    <a:pt x="1351" y="617"/>
                    <a:pt x="1351" y="617"/>
                    <a:pt x="1351" y="617"/>
                  </a:cubicBezTo>
                  <a:cubicBezTo>
                    <a:pt x="1372" y="617"/>
                    <a:pt x="1392" y="611"/>
                    <a:pt x="1412" y="603"/>
                  </a:cubicBezTo>
                  <a:cubicBezTo>
                    <a:pt x="1434" y="595"/>
                    <a:pt x="1456" y="583"/>
                    <a:pt x="1480" y="580"/>
                  </a:cubicBezTo>
                  <a:cubicBezTo>
                    <a:pt x="1485" y="579"/>
                    <a:pt x="1489" y="579"/>
                    <a:pt x="1493" y="579"/>
                  </a:cubicBezTo>
                  <a:cubicBezTo>
                    <a:pt x="1513" y="579"/>
                    <a:pt x="1531" y="585"/>
                    <a:pt x="1548" y="593"/>
                  </a:cubicBezTo>
                  <a:cubicBezTo>
                    <a:pt x="1568" y="603"/>
                    <a:pt x="1588" y="615"/>
                    <a:pt x="1610" y="620"/>
                  </a:cubicBezTo>
                  <a:cubicBezTo>
                    <a:pt x="1633" y="626"/>
                    <a:pt x="1658" y="628"/>
                    <a:pt x="1682" y="629"/>
                  </a:cubicBezTo>
                  <a:cubicBezTo>
                    <a:pt x="1694" y="629"/>
                    <a:pt x="1706" y="629"/>
                    <a:pt x="1718" y="629"/>
                  </a:cubicBezTo>
                  <a:cubicBezTo>
                    <a:pt x="1754" y="629"/>
                    <a:pt x="1790" y="627"/>
                    <a:pt x="1826" y="620"/>
                  </a:cubicBezTo>
                  <a:cubicBezTo>
                    <a:pt x="1872" y="610"/>
                    <a:pt x="1915" y="592"/>
                    <a:pt x="1959" y="574"/>
                  </a:cubicBezTo>
                  <a:cubicBezTo>
                    <a:pt x="1980" y="565"/>
                    <a:pt x="2001" y="558"/>
                    <a:pt x="2022" y="548"/>
                  </a:cubicBezTo>
                  <a:cubicBezTo>
                    <a:pt x="2022" y="0"/>
                    <a:pt x="2022" y="0"/>
                    <a:pt x="2022"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25"/>
          <p:cNvGrpSpPr/>
          <p:nvPr/>
        </p:nvGrpSpPr>
        <p:grpSpPr>
          <a:xfrm rot="8949069" flipH="1">
            <a:off x="-246370" y="3711056"/>
            <a:ext cx="885768" cy="986156"/>
            <a:chOff x="1606551" y="3694113"/>
            <a:chExt cx="714375" cy="795338"/>
          </a:xfrm>
        </p:grpSpPr>
        <p:sp>
          <p:nvSpPr>
            <p:cNvPr id="979" name="Google Shape;979;p25"/>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0" name="Google Shape;980;p25"/>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1" name="Google Shape;981;p25"/>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2" name="Google Shape;982;p25"/>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3" name="Google Shape;983;p25"/>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4" name="Google Shape;984;p25"/>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5" name="Google Shape;985;p25"/>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6" name="Google Shape;986;p25"/>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7" name="Google Shape;987;p25"/>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8" name="Google Shape;988;p25"/>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89" name="Google Shape;989;p25"/>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0" name="Google Shape;990;p25"/>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1" name="Google Shape;991;p25"/>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2" name="Google Shape;992;p25"/>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3" name="Google Shape;993;p25"/>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4" name="Google Shape;994;p25"/>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5" name="Google Shape;995;p25"/>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6" name="Google Shape;996;p25"/>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7" name="Google Shape;997;p25"/>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8" name="Google Shape;998;p25"/>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999" name="Google Shape;999;p25"/>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1000" name="Google Shape;1000;p25"/>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sp>
          <p:nvSpPr>
            <p:cNvPr id="1001" name="Google Shape;1001;p25"/>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Figtree Black"/>
                <a:ea typeface="Figtree Black"/>
                <a:cs typeface="Figtree Black"/>
                <a:sym typeface="Figtree Black"/>
              </a:endParaRPr>
            </a:p>
          </p:txBody>
        </p:sp>
      </p:grpSp>
      <p:sp>
        <p:nvSpPr>
          <p:cNvPr id="1002" name="Google Shape;1002;p25"/>
          <p:cNvSpPr/>
          <p:nvPr/>
        </p:nvSpPr>
        <p:spPr>
          <a:xfrm flipH="1">
            <a:off x="-1347326" y="3792950"/>
            <a:ext cx="4697050" cy="1745050"/>
          </a:xfrm>
          <a:custGeom>
            <a:avLst/>
            <a:gdLst/>
            <a:ahLst/>
            <a:cxnLst/>
            <a:rect l="l" t="t" r="r" b="b"/>
            <a:pathLst>
              <a:path w="187882" h="69802" extrusionOk="0">
                <a:moveTo>
                  <a:pt x="0" y="69802"/>
                </a:moveTo>
                <a:cubicBezTo>
                  <a:pt x="6034" y="53199"/>
                  <a:pt x="22973" y="39379"/>
                  <a:pt x="40136" y="35192"/>
                </a:cubicBezTo>
                <a:cubicBezTo>
                  <a:pt x="68606" y="28246"/>
                  <a:pt x="98905" y="35163"/>
                  <a:pt x="127969" y="31411"/>
                </a:cubicBezTo>
                <a:cubicBezTo>
                  <a:pt x="144457" y="29282"/>
                  <a:pt x="161682" y="26916"/>
                  <a:pt x="176249" y="18905"/>
                </a:cubicBezTo>
                <a:cubicBezTo>
                  <a:pt x="180191" y="16737"/>
                  <a:pt x="182646" y="12290"/>
                  <a:pt x="184392" y="8144"/>
                </a:cubicBezTo>
                <a:cubicBezTo>
                  <a:pt x="185538" y="5422"/>
                  <a:pt x="185080" y="935"/>
                  <a:pt x="187882" y="0"/>
                </a:cubicBezTo>
              </a:path>
            </a:pathLst>
          </a:custGeom>
          <a:noFill/>
          <a:ln w="9525" cap="flat" cmpd="sng">
            <a:solidFill>
              <a:schemeClr val="lt2"/>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03"/>
        <p:cNvGrpSpPr/>
        <p:nvPr/>
      </p:nvGrpSpPr>
      <p:grpSpPr>
        <a:xfrm>
          <a:off x="0" y="0"/>
          <a:ext cx="0" cy="0"/>
          <a:chOff x="0" y="0"/>
          <a:chExt cx="0" cy="0"/>
        </a:xfrm>
      </p:grpSpPr>
      <p:pic>
        <p:nvPicPr>
          <p:cNvPr id="1004" name="Google Shape;1004;p2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05" name="Google Shape;1005;p26"/>
          <p:cNvGrpSpPr/>
          <p:nvPr/>
        </p:nvGrpSpPr>
        <p:grpSpPr>
          <a:xfrm>
            <a:off x="-2546001" y="4"/>
            <a:ext cx="13148823" cy="7118602"/>
            <a:chOff x="-2546001" y="4"/>
            <a:chExt cx="13148823" cy="7118602"/>
          </a:xfrm>
        </p:grpSpPr>
        <p:sp>
          <p:nvSpPr>
            <p:cNvPr id="1006" name="Google Shape;1006;p26"/>
            <p:cNvSpPr/>
            <p:nvPr/>
          </p:nvSpPr>
          <p:spPr>
            <a:xfrm rot="-5400000" flipH="1">
              <a:off x="-250490" y="-861982"/>
              <a:ext cx="1187400" cy="2912174"/>
            </a:xfrm>
            <a:custGeom>
              <a:avLst/>
              <a:gdLst/>
              <a:ahLst/>
              <a:cxnLst/>
              <a:rect l="l" t="t" r="r" b="b"/>
              <a:pathLst>
                <a:path w="465" h="1142" extrusionOk="0">
                  <a:moveTo>
                    <a:pt x="0" y="1142"/>
                  </a:moveTo>
                  <a:cubicBezTo>
                    <a:pt x="9" y="1139"/>
                    <a:pt x="18" y="1137"/>
                    <a:pt x="27" y="1134"/>
                  </a:cubicBezTo>
                  <a:cubicBezTo>
                    <a:pt x="41" y="1129"/>
                    <a:pt x="54" y="1123"/>
                    <a:pt x="68" y="1115"/>
                  </a:cubicBezTo>
                  <a:cubicBezTo>
                    <a:pt x="94" y="1101"/>
                    <a:pt x="119" y="1083"/>
                    <a:pt x="142" y="1062"/>
                  </a:cubicBezTo>
                  <a:cubicBezTo>
                    <a:pt x="164" y="1043"/>
                    <a:pt x="185" y="1022"/>
                    <a:pt x="199" y="997"/>
                  </a:cubicBezTo>
                  <a:cubicBezTo>
                    <a:pt x="212" y="974"/>
                    <a:pt x="219" y="949"/>
                    <a:pt x="225" y="924"/>
                  </a:cubicBezTo>
                  <a:cubicBezTo>
                    <a:pt x="232" y="899"/>
                    <a:pt x="239" y="874"/>
                    <a:pt x="252" y="851"/>
                  </a:cubicBezTo>
                  <a:cubicBezTo>
                    <a:pt x="263" y="832"/>
                    <a:pt x="277" y="816"/>
                    <a:pt x="293" y="801"/>
                  </a:cubicBezTo>
                  <a:cubicBezTo>
                    <a:pt x="325" y="771"/>
                    <a:pt x="362" y="746"/>
                    <a:pt x="394" y="715"/>
                  </a:cubicBezTo>
                  <a:cubicBezTo>
                    <a:pt x="409" y="700"/>
                    <a:pt x="423" y="683"/>
                    <a:pt x="433" y="663"/>
                  </a:cubicBezTo>
                  <a:cubicBezTo>
                    <a:pt x="445" y="641"/>
                    <a:pt x="451" y="616"/>
                    <a:pt x="456" y="592"/>
                  </a:cubicBezTo>
                  <a:cubicBezTo>
                    <a:pt x="465" y="533"/>
                    <a:pt x="461" y="473"/>
                    <a:pt x="446" y="416"/>
                  </a:cubicBezTo>
                  <a:cubicBezTo>
                    <a:pt x="439" y="389"/>
                    <a:pt x="430" y="362"/>
                    <a:pt x="418" y="338"/>
                  </a:cubicBezTo>
                  <a:cubicBezTo>
                    <a:pt x="406" y="314"/>
                    <a:pt x="391" y="293"/>
                    <a:pt x="374" y="272"/>
                  </a:cubicBezTo>
                  <a:cubicBezTo>
                    <a:pt x="340" y="230"/>
                    <a:pt x="298" y="195"/>
                    <a:pt x="255" y="163"/>
                  </a:cubicBezTo>
                  <a:cubicBezTo>
                    <a:pt x="233" y="146"/>
                    <a:pt x="212" y="131"/>
                    <a:pt x="190" y="115"/>
                  </a:cubicBezTo>
                  <a:cubicBezTo>
                    <a:pt x="169" y="100"/>
                    <a:pt x="149" y="85"/>
                    <a:pt x="128" y="71"/>
                  </a:cubicBezTo>
                  <a:cubicBezTo>
                    <a:pt x="88" y="43"/>
                    <a:pt x="45" y="18"/>
                    <a:pt x="0" y="0"/>
                  </a:cubicBezTo>
                  <a:lnTo>
                    <a:pt x="0" y="11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26"/>
            <p:cNvSpPr/>
            <p:nvPr/>
          </p:nvSpPr>
          <p:spPr>
            <a:xfrm rot="7871365">
              <a:off x="1531123" y="3913638"/>
              <a:ext cx="2231039" cy="2852492"/>
            </a:xfrm>
            <a:custGeom>
              <a:avLst/>
              <a:gdLst/>
              <a:ahLst/>
              <a:cxnLst/>
              <a:rect l="l" t="t" r="r" b="b"/>
              <a:pathLst>
                <a:path w="813" h="1039" extrusionOk="0">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E28989">
                <a:alpha val="240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26"/>
            <p:cNvSpPr/>
            <p:nvPr/>
          </p:nvSpPr>
          <p:spPr>
            <a:xfrm flipH="1">
              <a:off x="-2546001" y="3651548"/>
              <a:ext cx="5827248" cy="1491950"/>
            </a:xfrm>
            <a:custGeom>
              <a:avLst/>
              <a:gdLst/>
              <a:ahLst/>
              <a:cxnLst/>
              <a:rect l="l" t="t" r="r" b="b"/>
              <a:pathLst>
                <a:path w="2115" h="541" extrusionOk="0">
                  <a:moveTo>
                    <a:pt x="1024" y="0"/>
                  </a:moveTo>
                  <a:cubicBezTo>
                    <a:pt x="1000" y="0"/>
                    <a:pt x="976" y="2"/>
                    <a:pt x="952" y="5"/>
                  </a:cubicBezTo>
                  <a:cubicBezTo>
                    <a:pt x="859" y="19"/>
                    <a:pt x="770" y="54"/>
                    <a:pt x="689" y="102"/>
                  </a:cubicBezTo>
                  <a:cubicBezTo>
                    <a:pt x="651" y="125"/>
                    <a:pt x="614" y="151"/>
                    <a:pt x="573" y="169"/>
                  </a:cubicBezTo>
                  <a:cubicBezTo>
                    <a:pt x="528" y="190"/>
                    <a:pt x="478" y="202"/>
                    <a:pt x="430" y="215"/>
                  </a:cubicBezTo>
                  <a:cubicBezTo>
                    <a:pt x="381" y="228"/>
                    <a:pt x="332" y="241"/>
                    <a:pt x="285" y="260"/>
                  </a:cubicBezTo>
                  <a:cubicBezTo>
                    <a:pt x="246" y="276"/>
                    <a:pt x="210" y="299"/>
                    <a:pt x="177" y="325"/>
                  </a:cubicBezTo>
                  <a:cubicBezTo>
                    <a:pt x="144" y="353"/>
                    <a:pt x="114" y="384"/>
                    <a:pt x="86" y="417"/>
                  </a:cubicBezTo>
                  <a:cubicBezTo>
                    <a:pt x="56" y="451"/>
                    <a:pt x="26" y="487"/>
                    <a:pt x="6" y="528"/>
                  </a:cubicBezTo>
                  <a:cubicBezTo>
                    <a:pt x="4" y="532"/>
                    <a:pt x="2" y="536"/>
                    <a:pt x="0" y="541"/>
                  </a:cubicBezTo>
                  <a:cubicBezTo>
                    <a:pt x="2115" y="541"/>
                    <a:pt x="2115" y="541"/>
                    <a:pt x="2115" y="541"/>
                  </a:cubicBezTo>
                  <a:cubicBezTo>
                    <a:pt x="2115" y="398"/>
                    <a:pt x="2115" y="398"/>
                    <a:pt x="2115" y="398"/>
                  </a:cubicBezTo>
                  <a:cubicBezTo>
                    <a:pt x="2114" y="398"/>
                    <a:pt x="2112" y="398"/>
                    <a:pt x="2111" y="398"/>
                  </a:cubicBezTo>
                  <a:cubicBezTo>
                    <a:pt x="2035" y="394"/>
                    <a:pt x="1962" y="370"/>
                    <a:pt x="1894" y="340"/>
                  </a:cubicBezTo>
                  <a:cubicBezTo>
                    <a:pt x="1754" y="277"/>
                    <a:pt x="1629" y="185"/>
                    <a:pt x="1485" y="130"/>
                  </a:cubicBezTo>
                  <a:cubicBezTo>
                    <a:pt x="1339" y="74"/>
                    <a:pt x="1184" y="0"/>
                    <a:pt x="1024"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26"/>
            <p:cNvSpPr/>
            <p:nvPr/>
          </p:nvSpPr>
          <p:spPr>
            <a:xfrm>
              <a:off x="5391950" y="4"/>
              <a:ext cx="3814675" cy="1188200"/>
            </a:xfrm>
            <a:custGeom>
              <a:avLst/>
              <a:gdLst/>
              <a:ahLst/>
              <a:cxnLst/>
              <a:rect l="l" t="t" r="r" b="b"/>
              <a:pathLst>
                <a:path w="2022" h="629" extrusionOk="0">
                  <a:moveTo>
                    <a:pt x="2022" y="0"/>
                  </a:moveTo>
                  <a:cubicBezTo>
                    <a:pt x="0" y="0"/>
                    <a:pt x="0" y="0"/>
                    <a:pt x="0" y="0"/>
                  </a:cubicBezTo>
                  <a:cubicBezTo>
                    <a:pt x="42" y="51"/>
                    <a:pt x="93" y="96"/>
                    <a:pt x="148" y="130"/>
                  </a:cubicBezTo>
                  <a:cubicBezTo>
                    <a:pt x="218" y="173"/>
                    <a:pt x="297" y="191"/>
                    <a:pt x="378" y="194"/>
                  </a:cubicBezTo>
                  <a:cubicBezTo>
                    <a:pt x="386" y="195"/>
                    <a:pt x="394" y="195"/>
                    <a:pt x="402" y="195"/>
                  </a:cubicBezTo>
                  <a:cubicBezTo>
                    <a:pt x="436" y="195"/>
                    <a:pt x="470" y="192"/>
                    <a:pt x="504" y="185"/>
                  </a:cubicBezTo>
                  <a:cubicBezTo>
                    <a:pt x="544" y="178"/>
                    <a:pt x="583" y="170"/>
                    <a:pt x="624" y="170"/>
                  </a:cubicBezTo>
                  <a:cubicBezTo>
                    <a:pt x="624" y="170"/>
                    <a:pt x="625" y="170"/>
                    <a:pt x="625" y="170"/>
                  </a:cubicBezTo>
                  <a:cubicBezTo>
                    <a:pt x="642" y="170"/>
                    <a:pt x="660" y="171"/>
                    <a:pt x="676" y="179"/>
                  </a:cubicBezTo>
                  <a:cubicBezTo>
                    <a:pt x="693" y="188"/>
                    <a:pt x="706" y="205"/>
                    <a:pt x="719" y="219"/>
                  </a:cubicBezTo>
                  <a:cubicBezTo>
                    <a:pt x="751" y="252"/>
                    <a:pt x="796" y="263"/>
                    <a:pt x="835" y="288"/>
                  </a:cubicBezTo>
                  <a:cubicBezTo>
                    <a:pt x="856" y="301"/>
                    <a:pt x="875" y="319"/>
                    <a:pt x="895" y="335"/>
                  </a:cubicBezTo>
                  <a:cubicBezTo>
                    <a:pt x="913" y="350"/>
                    <a:pt x="932" y="365"/>
                    <a:pt x="950" y="381"/>
                  </a:cubicBezTo>
                  <a:cubicBezTo>
                    <a:pt x="988" y="413"/>
                    <a:pt x="1023" y="447"/>
                    <a:pt x="1058" y="482"/>
                  </a:cubicBezTo>
                  <a:cubicBezTo>
                    <a:pt x="1122" y="545"/>
                    <a:pt x="1205" y="581"/>
                    <a:pt x="1290" y="606"/>
                  </a:cubicBezTo>
                  <a:cubicBezTo>
                    <a:pt x="1310" y="612"/>
                    <a:pt x="1330" y="617"/>
                    <a:pt x="1351" y="617"/>
                  </a:cubicBezTo>
                  <a:cubicBezTo>
                    <a:pt x="1351" y="617"/>
                    <a:pt x="1351" y="617"/>
                    <a:pt x="1351" y="617"/>
                  </a:cubicBezTo>
                  <a:cubicBezTo>
                    <a:pt x="1372" y="617"/>
                    <a:pt x="1392" y="611"/>
                    <a:pt x="1412" y="603"/>
                  </a:cubicBezTo>
                  <a:cubicBezTo>
                    <a:pt x="1434" y="595"/>
                    <a:pt x="1456" y="583"/>
                    <a:pt x="1480" y="580"/>
                  </a:cubicBezTo>
                  <a:cubicBezTo>
                    <a:pt x="1485" y="579"/>
                    <a:pt x="1489" y="579"/>
                    <a:pt x="1493" y="579"/>
                  </a:cubicBezTo>
                  <a:cubicBezTo>
                    <a:pt x="1513" y="579"/>
                    <a:pt x="1531" y="585"/>
                    <a:pt x="1548" y="593"/>
                  </a:cubicBezTo>
                  <a:cubicBezTo>
                    <a:pt x="1568" y="603"/>
                    <a:pt x="1588" y="615"/>
                    <a:pt x="1610" y="620"/>
                  </a:cubicBezTo>
                  <a:cubicBezTo>
                    <a:pt x="1633" y="626"/>
                    <a:pt x="1658" y="628"/>
                    <a:pt x="1682" y="629"/>
                  </a:cubicBezTo>
                  <a:cubicBezTo>
                    <a:pt x="1694" y="629"/>
                    <a:pt x="1706" y="629"/>
                    <a:pt x="1718" y="629"/>
                  </a:cubicBezTo>
                  <a:cubicBezTo>
                    <a:pt x="1754" y="629"/>
                    <a:pt x="1790" y="627"/>
                    <a:pt x="1826" y="620"/>
                  </a:cubicBezTo>
                  <a:cubicBezTo>
                    <a:pt x="1872" y="610"/>
                    <a:pt x="1915" y="592"/>
                    <a:pt x="1959" y="574"/>
                  </a:cubicBezTo>
                  <a:cubicBezTo>
                    <a:pt x="1980" y="565"/>
                    <a:pt x="2001" y="558"/>
                    <a:pt x="2022" y="548"/>
                  </a:cubicBezTo>
                  <a:cubicBezTo>
                    <a:pt x="2022" y="0"/>
                    <a:pt x="2022" y="0"/>
                    <a:pt x="2022"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26"/>
            <p:cNvSpPr/>
            <p:nvPr/>
          </p:nvSpPr>
          <p:spPr>
            <a:xfrm rot="-7305332">
              <a:off x="7687471" y="3553188"/>
              <a:ext cx="2231040" cy="2852492"/>
            </a:xfrm>
            <a:custGeom>
              <a:avLst/>
              <a:gdLst/>
              <a:ahLst/>
              <a:cxnLst/>
              <a:rect l="l" t="t" r="r" b="b"/>
              <a:pathLst>
                <a:path w="813" h="1039" extrusionOk="0">
                  <a:moveTo>
                    <a:pt x="348" y="1028"/>
                  </a:moveTo>
                  <a:cubicBezTo>
                    <a:pt x="288" y="1022"/>
                    <a:pt x="233" y="989"/>
                    <a:pt x="196" y="941"/>
                  </a:cubicBezTo>
                  <a:cubicBezTo>
                    <a:pt x="121" y="844"/>
                    <a:pt x="0" y="629"/>
                    <a:pt x="122" y="364"/>
                  </a:cubicBezTo>
                  <a:cubicBezTo>
                    <a:pt x="288" y="0"/>
                    <a:pt x="709" y="84"/>
                    <a:pt x="790" y="370"/>
                  </a:cubicBezTo>
                  <a:cubicBezTo>
                    <a:pt x="813" y="455"/>
                    <a:pt x="801" y="538"/>
                    <a:pt x="742" y="605"/>
                  </a:cubicBezTo>
                  <a:cubicBezTo>
                    <a:pt x="700" y="652"/>
                    <a:pt x="642" y="678"/>
                    <a:pt x="596" y="719"/>
                  </a:cubicBezTo>
                  <a:cubicBezTo>
                    <a:pt x="554" y="756"/>
                    <a:pt x="553" y="796"/>
                    <a:pt x="546" y="850"/>
                  </a:cubicBezTo>
                  <a:cubicBezTo>
                    <a:pt x="533" y="952"/>
                    <a:pt x="458" y="1039"/>
                    <a:pt x="348" y="1028"/>
                  </a:cubicBezTo>
                  <a:close/>
                </a:path>
              </a:pathLst>
            </a:custGeom>
            <a:solidFill>
              <a:srgbClr val="E28989">
                <a:alpha val="240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1" name="Google Shape;1011;p26"/>
          <p:cNvGrpSpPr/>
          <p:nvPr/>
        </p:nvGrpSpPr>
        <p:grpSpPr>
          <a:xfrm>
            <a:off x="312934" y="426074"/>
            <a:ext cx="8276070" cy="4855934"/>
            <a:chOff x="312934" y="426074"/>
            <a:chExt cx="8276070" cy="4855934"/>
          </a:xfrm>
        </p:grpSpPr>
        <p:grpSp>
          <p:nvGrpSpPr>
            <p:cNvPr id="1012" name="Google Shape;1012;p26"/>
            <p:cNvGrpSpPr/>
            <p:nvPr/>
          </p:nvGrpSpPr>
          <p:grpSpPr>
            <a:xfrm rot="856700" flipH="1">
              <a:off x="7595322" y="520070"/>
              <a:ext cx="885755" cy="986141"/>
              <a:chOff x="1606551" y="3694113"/>
              <a:chExt cx="714375" cy="795338"/>
            </a:xfrm>
          </p:grpSpPr>
          <p:sp>
            <p:nvSpPr>
              <p:cNvPr id="1013" name="Google Shape;1013;p26"/>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26"/>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26"/>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26"/>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26"/>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6"/>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6"/>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6"/>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6"/>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6"/>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6"/>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6"/>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6"/>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6"/>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6"/>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6"/>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26"/>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26"/>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6"/>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6"/>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6"/>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6"/>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6"/>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6" name="Google Shape;1036;p26"/>
            <p:cNvGrpSpPr/>
            <p:nvPr/>
          </p:nvGrpSpPr>
          <p:grpSpPr>
            <a:xfrm rot="856700" flipH="1">
              <a:off x="420860" y="4201870"/>
              <a:ext cx="885755" cy="986141"/>
              <a:chOff x="1606551" y="3694113"/>
              <a:chExt cx="714375" cy="795338"/>
            </a:xfrm>
          </p:grpSpPr>
          <p:sp>
            <p:nvSpPr>
              <p:cNvPr id="1037" name="Google Shape;1037;p26"/>
              <p:cNvSpPr/>
              <p:nvPr/>
            </p:nvSpPr>
            <p:spPr>
              <a:xfrm>
                <a:off x="2095501" y="3821113"/>
                <a:ext cx="49213" cy="58738"/>
              </a:xfrm>
              <a:custGeom>
                <a:avLst/>
                <a:gdLst/>
                <a:ahLst/>
                <a:cxnLst/>
                <a:rect l="l" t="t" r="r" b="b"/>
                <a:pathLst>
                  <a:path w="28" h="33" extrusionOk="0">
                    <a:moveTo>
                      <a:pt x="0" y="23"/>
                    </a:moveTo>
                    <a:cubicBezTo>
                      <a:pt x="1" y="24"/>
                      <a:pt x="3" y="25"/>
                      <a:pt x="4" y="26"/>
                    </a:cubicBez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lnTo>
                      <a:pt x="0" y="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6"/>
              <p:cNvSpPr/>
              <p:nvPr/>
            </p:nvSpPr>
            <p:spPr>
              <a:xfrm>
                <a:off x="2230438" y="3775075"/>
                <a:ext cx="90488" cy="87313"/>
              </a:xfrm>
              <a:custGeom>
                <a:avLst/>
                <a:gdLst/>
                <a:ahLst/>
                <a:cxnLst/>
                <a:rect l="l" t="t" r="r" b="b"/>
                <a:pathLst>
                  <a:path w="50" h="48" extrusionOk="0">
                    <a:moveTo>
                      <a:pt x="13" y="42"/>
                    </a:moveTo>
                    <a:cubicBezTo>
                      <a:pt x="25" y="48"/>
                      <a:pt x="35" y="44"/>
                      <a:pt x="40" y="34"/>
                    </a:cubicBezTo>
                    <a:cubicBezTo>
                      <a:pt x="46" y="23"/>
                      <a:pt x="50" y="12"/>
                      <a:pt x="46" y="7"/>
                    </a:cubicBezTo>
                    <a:cubicBezTo>
                      <a:pt x="43" y="2"/>
                      <a:pt x="27" y="0"/>
                      <a:pt x="14" y="9"/>
                    </a:cubicBezTo>
                    <a:cubicBezTo>
                      <a:pt x="0" y="18"/>
                      <a:pt x="2" y="35"/>
                      <a:pt x="13" y="4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6"/>
              <p:cNvSpPr/>
              <p:nvPr/>
            </p:nvSpPr>
            <p:spPr>
              <a:xfrm>
                <a:off x="2154238" y="3937000"/>
                <a:ext cx="61913" cy="60325"/>
              </a:xfrm>
              <a:custGeom>
                <a:avLst/>
                <a:gdLst/>
                <a:ahLst/>
                <a:cxnLst/>
                <a:rect l="l" t="t" r="r" b="b"/>
                <a:pathLst>
                  <a:path w="35" h="34" extrusionOk="0">
                    <a:moveTo>
                      <a:pt x="9" y="29"/>
                    </a:moveTo>
                    <a:cubicBezTo>
                      <a:pt x="17" y="34"/>
                      <a:pt x="24" y="31"/>
                      <a:pt x="28" y="24"/>
                    </a:cubicBezTo>
                    <a:cubicBezTo>
                      <a:pt x="32" y="16"/>
                      <a:pt x="35" y="8"/>
                      <a:pt x="32" y="5"/>
                    </a:cubicBezTo>
                    <a:cubicBezTo>
                      <a:pt x="30" y="1"/>
                      <a:pt x="19" y="0"/>
                      <a:pt x="9" y="6"/>
                    </a:cubicBezTo>
                    <a:cubicBezTo>
                      <a:pt x="0" y="13"/>
                      <a:pt x="1" y="25"/>
                      <a:pt x="9"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6"/>
              <p:cNvSpPr/>
              <p:nvPr/>
            </p:nvSpPr>
            <p:spPr>
              <a:xfrm>
                <a:off x="2095501" y="4308475"/>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6"/>
              <p:cNvSpPr/>
              <p:nvPr/>
            </p:nvSpPr>
            <p:spPr>
              <a:xfrm>
                <a:off x="2230438"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6"/>
              <p:cNvSpPr/>
              <p:nvPr/>
            </p:nvSpPr>
            <p:spPr>
              <a:xfrm>
                <a:off x="2095501" y="4064000"/>
                <a:ext cx="49213" cy="58738"/>
              </a:xfrm>
              <a:custGeom>
                <a:avLst/>
                <a:gdLst/>
                <a:ahLst/>
                <a:cxnLst/>
                <a:rect l="l" t="t" r="r" b="b"/>
                <a:pathLst>
                  <a:path w="28" h="33" extrusionOk="0">
                    <a:moveTo>
                      <a:pt x="4" y="26"/>
                    </a:moveTo>
                    <a:cubicBezTo>
                      <a:pt x="14" y="33"/>
                      <a:pt x="26" y="27"/>
                      <a:pt x="27" y="17"/>
                    </a:cubicBezTo>
                    <a:cubicBezTo>
                      <a:pt x="28" y="16"/>
                      <a:pt x="28" y="15"/>
                      <a:pt x="28" y="14"/>
                    </a:cubicBezTo>
                    <a:cubicBezTo>
                      <a:pt x="27" y="9"/>
                      <a:pt x="26" y="6"/>
                      <a:pt x="23" y="3"/>
                    </a:cubicBezTo>
                    <a:cubicBezTo>
                      <a:pt x="20" y="2"/>
                      <a:pt x="18" y="0"/>
                      <a:pt x="14" y="0"/>
                    </a:cubicBezTo>
                    <a:cubicBezTo>
                      <a:pt x="12" y="0"/>
                      <a:pt x="10" y="0"/>
                      <a:pt x="8" y="0"/>
                    </a:cubicBezTo>
                    <a:cubicBezTo>
                      <a:pt x="5" y="0"/>
                      <a:pt x="2" y="0"/>
                      <a:pt x="0" y="0"/>
                    </a:cubicBezTo>
                    <a:cubicBezTo>
                      <a:pt x="0" y="0"/>
                      <a:pt x="0" y="0"/>
                      <a:pt x="0" y="0"/>
                    </a:cubicBezTo>
                    <a:cubicBezTo>
                      <a:pt x="0" y="23"/>
                      <a:pt x="0" y="23"/>
                      <a:pt x="0" y="23"/>
                    </a:cubicBezTo>
                    <a:cubicBezTo>
                      <a:pt x="1" y="24"/>
                      <a:pt x="3" y="25"/>
                      <a:pt x="4" y="2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6"/>
              <p:cNvSpPr/>
              <p:nvPr/>
            </p:nvSpPr>
            <p:spPr>
              <a:xfrm>
                <a:off x="2154238"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6"/>
              <p:cNvSpPr/>
              <p:nvPr/>
            </p:nvSpPr>
            <p:spPr>
              <a:xfrm>
                <a:off x="2081213" y="3821113"/>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6"/>
              <p:cNvSpPr/>
              <p:nvPr/>
            </p:nvSpPr>
            <p:spPr>
              <a:xfrm>
                <a:off x="1804988" y="3940175"/>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6"/>
              <p:cNvSpPr/>
              <p:nvPr/>
            </p:nvSpPr>
            <p:spPr>
              <a:xfrm>
                <a:off x="1957388" y="3897313"/>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26"/>
              <p:cNvSpPr/>
              <p:nvPr/>
            </p:nvSpPr>
            <p:spPr>
              <a:xfrm>
                <a:off x="1606551" y="3937000"/>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26"/>
              <p:cNvSpPr/>
              <p:nvPr/>
            </p:nvSpPr>
            <p:spPr>
              <a:xfrm>
                <a:off x="1879601" y="3814763"/>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6"/>
              <p:cNvSpPr/>
              <p:nvPr/>
            </p:nvSpPr>
            <p:spPr>
              <a:xfrm>
                <a:off x="1606551" y="3694113"/>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6"/>
              <p:cNvSpPr/>
              <p:nvPr/>
            </p:nvSpPr>
            <p:spPr>
              <a:xfrm>
                <a:off x="2081213" y="4308475"/>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6"/>
              <p:cNvSpPr/>
              <p:nvPr/>
            </p:nvSpPr>
            <p:spPr>
              <a:xfrm>
                <a:off x="1804988" y="4427538"/>
                <a:ext cx="68263" cy="61913"/>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6"/>
              <p:cNvSpPr/>
              <p:nvPr/>
            </p:nvSpPr>
            <p:spPr>
              <a:xfrm>
                <a:off x="1957388" y="4384675"/>
                <a:ext cx="88900" cy="87313"/>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6"/>
              <p:cNvSpPr/>
              <p:nvPr/>
            </p:nvSpPr>
            <p:spPr>
              <a:xfrm>
                <a:off x="1682751" y="4264025"/>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6"/>
              <p:cNvSpPr/>
              <p:nvPr/>
            </p:nvSpPr>
            <p:spPr>
              <a:xfrm>
                <a:off x="2081213" y="4064000"/>
                <a:ext cx="14288" cy="41275"/>
              </a:xfrm>
              <a:custGeom>
                <a:avLst/>
                <a:gdLst/>
                <a:ahLst/>
                <a:cxnLst/>
                <a:rect l="l" t="t" r="r" b="b"/>
                <a:pathLst>
                  <a:path w="8" h="23" extrusionOk="0">
                    <a:moveTo>
                      <a:pt x="1" y="3"/>
                    </a:moveTo>
                    <a:cubicBezTo>
                      <a:pt x="0" y="6"/>
                      <a:pt x="0" y="11"/>
                      <a:pt x="3" y="17"/>
                    </a:cubicBezTo>
                    <a:cubicBezTo>
                      <a:pt x="5" y="19"/>
                      <a:pt x="6" y="21"/>
                      <a:pt x="8" y="23"/>
                    </a:cubicBezTo>
                    <a:cubicBezTo>
                      <a:pt x="8" y="0"/>
                      <a:pt x="8" y="0"/>
                      <a:pt x="8" y="0"/>
                    </a:cubicBezTo>
                    <a:cubicBezTo>
                      <a:pt x="5" y="1"/>
                      <a:pt x="2" y="2"/>
                      <a:pt x="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6"/>
              <p:cNvSpPr/>
              <p:nvPr/>
            </p:nvSpPr>
            <p:spPr>
              <a:xfrm>
                <a:off x="1804988" y="4184650"/>
                <a:ext cx="68263" cy="60325"/>
              </a:xfrm>
              <a:custGeom>
                <a:avLst/>
                <a:gdLst/>
                <a:ahLst/>
                <a:cxnLst/>
                <a:rect l="l" t="t" r="r" b="b"/>
                <a:pathLst>
                  <a:path w="38" h="34" extrusionOk="0">
                    <a:moveTo>
                      <a:pt x="23" y="1"/>
                    </a:moveTo>
                    <a:cubicBezTo>
                      <a:pt x="14" y="0"/>
                      <a:pt x="5" y="0"/>
                      <a:pt x="2" y="4"/>
                    </a:cubicBezTo>
                    <a:cubicBezTo>
                      <a:pt x="0" y="8"/>
                      <a:pt x="3" y="20"/>
                      <a:pt x="13" y="27"/>
                    </a:cubicBezTo>
                    <a:cubicBezTo>
                      <a:pt x="23" y="34"/>
                      <a:pt x="35" y="28"/>
                      <a:pt x="36" y="18"/>
                    </a:cubicBezTo>
                    <a:cubicBezTo>
                      <a:pt x="38" y="8"/>
                      <a:pt x="32" y="2"/>
                      <a:pt x="23"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6"/>
              <p:cNvSpPr/>
              <p:nvPr/>
            </p:nvSpPr>
            <p:spPr>
              <a:xfrm>
                <a:off x="1957388" y="4141788"/>
                <a:ext cx="88900"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6"/>
              <p:cNvSpPr/>
              <p:nvPr/>
            </p:nvSpPr>
            <p:spPr>
              <a:xfrm>
                <a:off x="1879601" y="4302125"/>
                <a:ext cx="63500" cy="61913"/>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6"/>
              <p:cNvSpPr/>
              <p:nvPr/>
            </p:nvSpPr>
            <p:spPr>
              <a:xfrm>
                <a:off x="1682751" y="4019550"/>
                <a:ext cx="90488" cy="85725"/>
              </a:xfrm>
              <a:custGeom>
                <a:avLst/>
                <a:gdLst/>
                <a:ahLst/>
                <a:cxnLst/>
                <a:rect l="l" t="t" r="r" b="b"/>
                <a:pathLst>
                  <a:path w="50" h="48" extrusionOk="0">
                    <a:moveTo>
                      <a:pt x="14" y="9"/>
                    </a:moveTo>
                    <a:cubicBezTo>
                      <a:pt x="0" y="18"/>
                      <a:pt x="2" y="35"/>
                      <a:pt x="13" y="42"/>
                    </a:cubicBezTo>
                    <a:cubicBezTo>
                      <a:pt x="25" y="48"/>
                      <a:pt x="35" y="44"/>
                      <a:pt x="40" y="34"/>
                    </a:cubicBezTo>
                    <a:cubicBezTo>
                      <a:pt x="46" y="23"/>
                      <a:pt x="50" y="12"/>
                      <a:pt x="46" y="7"/>
                    </a:cubicBezTo>
                    <a:cubicBezTo>
                      <a:pt x="43" y="2"/>
                      <a:pt x="27" y="0"/>
                      <a:pt x="14"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6"/>
              <p:cNvSpPr/>
              <p:nvPr/>
            </p:nvSpPr>
            <p:spPr>
              <a:xfrm>
                <a:off x="1606551" y="4181475"/>
                <a:ext cx="61913" cy="60325"/>
              </a:xfrm>
              <a:custGeom>
                <a:avLst/>
                <a:gdLst/>
                <a:ahLst/>
                <a:cxnLst/>
                <a:rect l="l" t="t" r="r" b="b"/>
                <a:pathLst>
                  <a:path w="35" h="34" extrusionOk="0">
                    <a:moveTo>
                      <a:pt x="9" y="6"/>
                    </a:moveTo>
                    <a:cubicBezTo>
                      <a:pt x="0" y="13"/>
                      <a:pt x="1" y="25"/>
                      <a:pt x="9" y="29"/>
                    </a:cubicBezTo>
                    <a:cubicBezTo>
                      <a:pt x="17" y="34"/>
                      <a:pt x="24" y="31"/>
                      <a:pt x="28" y="24"/>
                    </a:cubicBezTo>
                    <a:cubicBezTo>
                      <a:pt x="32" y="16"/>
                      <a:pt x="35" y="8"/>
                      <a:pt x="32" y="5"/>
                    </a:cubicBezTo>
                    <a:cubicBezTo>
                      <a:pt x="30" y="1"/>
                      <a:pt x="19" y="0"/>
                      <a:pt x="9"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60" name="Google Shape;1060;p26"/>
          <p:cNvGrpSpPr/>
          <p:nvPr/>
        </p:nvGrpSpPr>
        <p:grpSpPr>
          <a:xfrm>
            <a:off x="-2442325" y="-510850"/>
            <a:ext cx="12474125" cy="6209550"/>
            <a:chOff x="-2442325" y="-510850"/>
            <a:chExt cx="12474125" cy="6209550"/>
          </a:xfrm>
        </p:grpSpPr>
        <p:sp>
          <p:nvSpPr>
            <p:cNvPr id="1061" name="Google Shape;1061;p26"/>
            <p:cNvSpPr/>
            <p:nvPr/>
          </p:nvSpPr>
          <p:spPr>
            <a:xfrm>
              <a:off x="6557625" y="3085425"/>
              <a:ext cx="3474175" cy="2613275"/>
            </a:xfrm>
            <a:custGeom>
              <a:avLst/>
              <a:gdLst/>
              <a:ahLst/>
              <a:cxnLst/>
              <a:rect l="l" t="t" r="r" b="b"/>
              <a:pathLst>
                <a:path w="138967" h="104531" extrusionOk="0">
                  <a:moveTo>
                    <a:pt x="0" y="104531"/>
                  </a:moveTo>
                  <a:cubicBezTo>
                    <a:pt x="3490" y="91346"/>
                    <a:pt x="10431" y="75617"/>
                    <a:pt x="23202" y="70827"/>
                  </a:cubicBezTo>
                  <a:cubicBezTo>
                    <a:pt x="39919" y="64557"/>
                    <a:pt x="59876" y="69308"/>
                    <a:pt x="75955" y="61547"/>
                  </a:cubicBezTo>
                  <a:cubicBezTo>
                    <a:pt x="89093" y="55205"/>
                    <a:pt x="94150" y="38700"/>
                    <a:pt x="102332" y="26622"/>
                  </a:cubicBezTo>
                  <a:cubicBezTo>
                    <a:pt x="110799" y="14124"/>
                    <a:pt x="123872" y="0"/>
                    <a:pt x="138967" y="0"/>
                  </a:cubicBezTo>
                </a:path>
              </a:pathLst>
            </a:custGeom>
            <a:noFill/>
            <a:ln w="9525" cap="flat" cmpd="sng">
              <a:solidFill>
                <a:schemeClr val="lt2"/>
              </a:solidFill>
              <a:prstDash val="solid"/>
              <a:round/>
              <a:headEnd type="none" w="med" len="med"/>
              <a:tailEnd type="none" w="med" len="med"/>
            </a:ln>
          </p:spPr>
        </p:sp>
        <p:sp>
          <p:nvSpPr>
            <p:cNvPr id="1062" name="Google Shape;1062;p26"/>
            <p:cNvSpPr/>
            <p:nvPr/>
          </p:nvSpPr>
          <p:spPr>
            <a:xfrm>
              <a:off x="-2442325" y="-510850"/>
              <a:ext cx="4957900" cy="1453175"/>
            </a:xfrm>
            <a:custGeom>
              <a:avLst/>
              <a:gdLst/>
              <a:ahLst/>
              <a:cxnLst/>
              <a:rect l="l" t="t" r="r" b="b"/>
              <a:pathLst>
                <a:path w="198316" h="58127" extrusionOk="0">
                  <a:moveTo>
                    <a:pt x="0" y="58127"/>
                  </a:moveTo>
                  <a:cubicBezTo>
                    <a:pt x="11540" y="47227"/>
                    <a:pt x="26651" y="37586"/>
                    <a:pt x="42496" y="36635"/>
                  </a:cubicBezTo>
                  <a:cubicBezTo>
                    <a:pt x="77962" y="34506"/>
                    <a:pt x="113052" y="50398"/>
                    <a:pt x="148492" y="47869"/>
                  </a:cubicBezTo>
                  <a:cubicBezTo>
                    <a:pt x="171465" y="46230"/>
                    <a:pt x="198316" y="23031"/>
                    <a:pt x="198316" y="0"/>
                  </a:cubicBezTo>
                </a:path>
              </a:pathLst>
            </a:custGeom>
            <a:noFill/>
            <a:ln w="9525" cap="flat" cmpd="sng">
              <a:solidFill>
                <a:schemeClr val="lt2"/>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11E815B-BC19-4D21-864D-4121D071287E}" type="datetimeFigureOut">
              <a:rPr lang="en-US" smtClean="0"/>
              <a:t>7/25/2025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3745B3CD-6328-47A0-ABF0-CEB207B0C633}" type="slidenum">
              <a:rPr lang="en-US" smtClean="0"/>
              <a:t>‹#›</a:t>
            </a:fld>
            <a:endParaRPr lang="en-US"/>
          </a:p>
        </p:txBody>
      </p:sp>
    </p:spTree>
    <p:extLst>
      <p:ext uri="{BB962C8B-B14F-4D97-AF65-F5344CB8AC3E}">
        <p14:creationId xmlns:p14="http://schemas.microsoft.com/office/powerpoint/2010/main" val="152633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Figtree Black"/>
              <a:buNone/>
              <a:defRPr sz="27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500"/>
              <a:buFont typeface="Figtree Black"/>
              <a:buNone/>
              <a:defRPr sz="35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71" r:id="rId5"/>
    <p:sldLayoutId id="2147483672"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mdpi.com/2079-9292/13/9/1623" TargetMode="External"/><Relationship Id="rId2" Type="http://schemas.openxmlformats.org/officeDocument/2006/relationships/hyperlink" Target="https://pubmed.ncbi.nlm.nih.gov/36429304/" TargetMode="External"/><Relationship Id="rId1" Type="http://schemas.openxmlformats.org/officeDocument/2006/relationships/slideLayout" Target="../slideLayouts/slideLayout7.xml"/><Relationship Id="rId6" Type="http://schemas.openxmlformats.org/officeDocument/2006/relationships/hyperlink" Target="https://www.mdpi.com/2076-3417/14/14/5979" TargetMode="External"/><Relationship Id="rId5" Type="http://schemas.openxmlformats.org/officeDocument/2006/relationships/hyperlink" Target="https://www.sciencedirect.com/science/article/abs/pii/S0026265X23014042" TargetMode="External"/><Relationship Id="rId4" Type="http://schemas.openxmlformats.org/officeDocument/2006/relationships/hyperlink" Target="https://www.sciencedirect.com/science/article/pii/S277250222200107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5087005" y="0"/>
            <a:ext cx="4382814" cy="5143500"/>
          </a:xfrm>
          <a:prstGeom prst="rect">
            <a:avLst/>
          </a:prstGeom>
        </p:spPr>
      </p:pic>
      <p:sp>
        <p:nvSpPr>
          <p:cNvPr id="5" name="Rectangle 4"/>
          <p:cNvSpPr/>
          <p:nvPr/>
        </p:nvSpPr>
        <p:spPr>
          <a:xfrm>
            <a:off x="2360108" y="3851633"/>
            <a:ext cx="4572000" cy="1169551"/>
          </a:xfrm>
          <a:prstGeom prst="rect">
            <a:avLst/>
          </a:prstGeom>
        </p:spPr>
        <p:txBody>
          <a:bodyPr>
            <a:spAutoFit/>
          </a:bodyPr>
          <a:lstStyle/>
          <a:p>
            <a:r>
              <a:rPr lang="en-US" b="1" dirty="0">
                <a:solidFill>
                  <a:schemeClr val="tx1"/>
                </a:solidFill>
              </a:rPr>
              <a:t>Team Members</a:t>
            </a:r>
          </a:p>
          <a:p>
            <a:r>
              <a:rPr lang="en-US" dirty="0">
                <a:solidFill>
                  <a:schemeClr val="tx1"/>
                </a:solidFill>
              </a:rPr>
              <a:t>Ayesha Munawar    2125110012</a:t>
            </a:r>
          </a:p>
          <a:p>
            <a:r>
              <a:rPr lang="en-US" dirty="0" err="1">
                <a:solidFill>
                  <a:schemeClr val="tx1"/>
                </a:solidFill>
              </a:rPr>
              <a:t>Ghania</a:t>
            </a:r>
            <a:r>
              <a:rPr lang="en-US" dirty="0">
                <a:solidFill>
                  <a:schemeClr val="tx1"/>
                </a:solidFill>
              </a:rPr>
              <a:t> </a:t>
            </a:r>
            <a:r>
              <a:rPr lang="en-US" dirty="0" err="1">
                <a:solidFill>
                  <a:schemeClr val="tx1"/>
                </a:solidFill>
              </a:rPr>
              <a:t>Shahzad</a:t>
            </a:r>
            <a:r>
              <a:rPr lang="en-US" dirty="0">
                <a:solidFill>
                  <a:schemeClr val="tx1"/>
                </a:solidFill>
              </a:rPr>
              <a:t>     2125110018</a:t>
            </a:r>
          </a:p>
          <a:p>
            <a:r>
              <a:rPr lang="en-US" dirty="0" err="1">
                <a:solidFill>
                  <a:schemeClr val="tx1"/>
                </a:solidFill>
              </a:rPr>
              <a:t>Raessa</a:t>
            </a:r>
            <a:r>
              <a:rPr lang="en-US" dirty="0">
                <a:solidFill>
                  <a:schemeClr val="tx1"/>
                </a:solidFill>
              </a:rPr>
              <a:t> Asif            2125110046</a:t>
            </a:r>
          </a:p>
          <a:p>
            <a:r>
              <a:rPr lang="en-US" dirty="0" err="1">
                <a:solidFill>
                  <a:schemeClr val="tx1"/>
                </a:solidFill>
              </a:rPr>
              <a:t>Shifa</a:t>
            </a:r>
            <a:r>
              <a:rPr lang="en-US" dirty="0">
                <a:solidFill>
                  <a:schemeClr val="tx1"/>
                </a:solidFill>
              </a:rPr>
              <a:t> Zahra             2125110056</a:t>
            </a:r>
          </a:p>
        </p:txBody>
      </p:sp>
      <p:sp>
        <p:nvSpPr>
          <p:cNvPr id="6" name="Rectangle 5"/>
          <p:cNvSpPr/>
          <p:nvPr/>
        </p:nvSpPr>
        <p:spPr>
          <a:xfrm>
            <a:off x="405290" y="937515"/>
            <a:ext cx="4572000" cy="2246769"/>
          </a:xfrm>
          <a:prstGeom prst="rect">
            <a:avLst/>
          </a:prstGeom>
        </p:spPr>
        <p:txBody>
          <a:bodyPr>
            <a:spAutoFit/>
          </a:bodyPr>
          <a:lstStyle/>
          <a:p>
            <a:r>
              <a:rPr lang="en-US" sz="2400" b="1" dirty="0">
                <a:solidFill>
                  <a:srgbClr val="705252"/>
                </a:solidFill>
                <a:latin typeface="Figtree Black" panose="020B0604020202020204" charset="0"/>
                <a:sym typeface="Figtree Black"/>
              </a:rPr>
              <a:t>A Real Time Non-Destructive AR Based Mobile Application for Assuring the Quality of Raw Meat Items</a:t>
            </a:r>
          </a:p>
          <a:p>
            <a:r>
              <a:rPr lang="en-US" sz="2400" dirty="0">
                <a:solidFill>
                  <a:srgbClr val="705252"/>
                </a:solidFill>
                <a:latin typeface="Figtree Black" panose="020B0604020202020204" charset="0"/>
                <a:sym typeface="Figtree Black"/>
              </a:rPr>
              <a:t/>
            </a:r>
            <a:br>
              <a:rPr lang="en-US" sz="2400" dirty="0">
                <a:solidFill>
                  <a:srgbClr val="705252"/>
                </a:solidFill>
                <a:latin typeface="Figtree Black" panose="020B0604020202020204" charset="0"/>
                <a:sym typeface="Figtree Black"/>
              </a:rPr>
            </a:br>
            <a:r>
              <a:rPr lang="en-US" sz="2000" b="1" dirty="0">
                <a:solidFill>
                  <a:srgbClr val="705252"/>
                </a:solidFill>
                <a:latin typeface="Figtree Black" panose="020B0604020202020204" charset="0"/>
                <a:sym typeface="Figtree Black"/>
              </a:rPr>
              <a:t>Supervisor: </a:t>
            </a:r>
            <a:r>
              <a:rPr lang="en-US" sz="2000" dirty="0">
                <a:solidFill>
                  <a:srgbClr val="705252"/>
                </a:solidFill>
                <a:latin typeface="Figtree Black" panose="020B0604020202020204" charset="0"/>
                <a:sym typeface="Figtree Black"/>
              </a:rPr>
              <a:t>Dr. Mariam Nosheen</a:t>
            </a:r>
            <a:endParaRPr lang="en-US" dirty="0">
              <a:latin typeface="Figtree Black" panose="020B0604020202020204" charset="0"/>
            </a:endParaRPr>
          </a:p>
        </p:txBody>
      </p:sp>
      <p:sp>
        <p:nvSpPr>
          <p:cNvPr id="7" name="Rectangle 6"/>
          <p:cNvSpPr/>
          <p:nvPr/>
        </p:nvSpPr>
        <p:spPr>
          <a:xfrm>
            <a:off x="371822" y="0"/>
            <a:ext cx="8772178" cy="504369"/>
          </a:xfrm>
          <a:prstGeom prst="rect">
            <a:avLst/>
          </a:prstGeom>
          <a:solidFill>
            <a:schemeClr val="bg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4" name="TextBox 3"/>
          <p:cNvSpPr txBox="1"/>
          <p:nvPr/>
        </p:nvSpPr>
        <p:spPr>
          <a:xfrm>
            <a:off x="184995" y="52083"/>
            <a:ext cx="8368892" cy="646331"/>
          </a:xfrm>
          <a:prstGeom prst="rect">
            <a:avLst/>
          </a:prstGeom>
          <a:noFill/>
        </p:spPr>
        <p:txBody>
          <a:bodyPr wrap="square" rtlCol="0">
            <a:spAutoFit/>
          </a:bodyPr>
          <a:lstStyle/>
          <a:p>
            <a:pPr algn="ctr"/>
            <a:r>
              <a:rPr lang="en-US" sz="1800" b="1" dirty="0">
                <a:solidFill>
                  <a:schemeClr val="bg2"/>
                </a:solidFill>
              </a:rPr>
              <a:t>Final Year Project BSCS ( 2021-2025 ) </a:t>
            </a:r>
            <a:r>
              <a:rPr lang="en-US" sz="1800" b="1" dirty="0" smtClean="0">
                <a:solidFill>
                  <a:schemeClr val="bg2"/>
                </a:solidFill>
              </a:rPr>
              <a:t>External </a:t>
            </a:r>
            <a:r>
              <a:rPr lang="en-US" sz="1800" b="1" dirty="0">
                <a:solidFill>
                  <a:schemeClr val="bg2"/>
                </a:solidFill>
              </a:rPr>
              <a:t>Project Presentation</a:t>
            </a:r>
          </a:p>
          <a:p>
            <a:r>
              <a:rPr lang="en-US" sz="1800" b="1" dirty="0">
                <a:solidFill>
                  <a:schemeClr val="bg2"/>
                </a:solidFill>
              </a:rPr>
              <a:t>  </a:t>
            </a:r>
          </a:p>
        </p:txBody>
      </p:sp>
      <p:sp>
        <p:nvSpPr>
          <p:cNvPr id="8" name="Rectangle 7"/>
          <p:cNvSpPr/>
          <p:nvPr/>
        </p:nvSpPr>
        <p:spPr>
          <a:xfrm>
            <a:off x="405290" y="591821"/>
            <a:ext cx="1635384" cy="307777"/>
          </a:xfrm>
          <a:prstGeom prst="rect">
            <a:avLst/>
          </a:prstGeom>
        </p:spPr>
        <p:txBody>
          <a:bodyPr wrap="none">
            <a:spAutoFit/>
          </a:bodyPr>
          <a:lstStyle/>
          <a:p>
            <a:r>
              <a:rPr lang="en-US" b="1" dirty="0">
                <a:solidFill>
                  <a:schemeClr val="tx1"/>
                </a:solidFill>
              </a:rPr>
              <a:t> Dated: </a:t>
            </a:r>
            <a:r>
              <a:rPr lang="en-US" b="1" dirty="0" smtClean="0">
                <a:solidFill>
                  <a:schemeClr val="tx1"/>
                </a:solidFill>
              </a:rPr>
              <a:t>25.7.2025</a:t>
            </a:r>
            <a:endParaRPr lang="en-US" b="1" dirty="0">
              <a:solidFill>
                <a:schemeClr val="tx1"/>
              </a:solidFill>
            </a:endParaRPr>
          </a:p>
        </p:txBody>
      </p:sp>
    </p:spTree>
    <p:extLst>
      <p:ext uri="{BB962C8B-B14F-4D97-AF65-F5344CB8AC3E}">
        <p14:creationId xmlns:p14="http://schemas.microsoft.com/office/powerpoint/2010/main" val="3364236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10</a:t>
            </a:fld>
            <a:endParaRPr lang="en-US"/>
          </a:p>
        </p:txBody>
      </p:sp>
      <p:sp>
        <p:nvSpPr>
          <p:cNvPr id="6" name="Rectangle 5"/>
          <p:cNvSpPr/>
          <p:nvPr/>
        </p:nvSpPr>
        <p:spPr>
          <a:xfrm>
            <a:off x="2610063" y="3972197"/>
            <a:ext cx="3757760" cy="415498"/>
          </a:xfrm>
          <a:prstGeom prst="rect">
            <a:avLst/>
          </a:prstGeom>
        </p:spPr>
        <p:txBody>
          <a:bodyPr wrap="none">
            <a:spAutoFit/>
          </a:bodyPr>
          <a:lstStyle/>
          <a:p>
            <a:pPr algn="ctr">
              <a:lnSpc>
                <a:spcPct val="150000"/>
              </a:lnSpc>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Figure </a:t>
            </a:r>
            <a:r>
              <a:rPr lang="en-US" b="1" dirty="0">
                <a:latin typeface="Times New Roman" panose="02020603050405020304" pitchFamily="18" charset="0"/>
                <a:ea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Team Structure of Proposed Project </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804954" y="1157119"/>
            <a:ext cx="5246370" cy="2644775"/>
          </a:xfrm>
          <a:prstGeom prst="rect">
            <a:avLst/>
          </a:prstGeom>
        </p:spPr>
      </p:pic>
    </p:spTree>
    <p:extLst>
      <p:ext uri="{BB962C8B-B14F-4D97-AF65-F5344CB8AC3E}">
        <p14:creationId xmlns:p14="http://schemas.microsoft.com/office/powerpoint/2010/main" val="43486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Requirement Specification</a:t>
            </a:r>
            <a:endParaRPr lang="en-US" dirty="0"/>
          </a:p>
        </p:txBody>
      </p:sp>
      <p:sp>
        <p:nvSpPr>
          <p:cNvPr id="3" name="Content Placeholder 2"/>
          <p:cNvSpPr>
            <a:spLocks noGrp="1"/>
          </p:cNvSpPr>
          <p:nvPr>
            <p:ph idx="1"/>
          </p:nvPr>
        </p:nvSpPr>
        <p:spPr/>
        <p:txBody>
          <a:bodyPr/>
          <a:lstStyle/>
          <a:p>
            <a:pPr marL="152400" indent="0">
              <a:buNone/>
            </a:pPr>
            <a:r>
              <a:rPr lang="en-US" sz="1400" b="1" dirty="0" smtClean="0"/>
              <a:t>Functional  Requirement</a:t>
            </a:r>
          </a:p>
          <a:p>
            <a:pPr>
              <a:buFont typeface="Arial" panose="020B0604020202020204" pitchFamily="34" charset="0"/>
              <a:buChar char="•"/>
            </a:pPr>
            <a:r>
              <a:rPr lang="en-US" sz="1400" dirty="0" smtClean="0"/>
              <a:t>Mobile </a:t>
            </a:r>
            <a:r>
              <a:rPr lang="en-US" sz="1400" dirty="0"/>
              <a:t>App Manager</a:t>
            </a:r>
          </a:p>
          <a:p>
            <a:pPr>
              <a:buFont typeface="Arial" panose="020B0604020202020204" pitchFamily="34" charset="0"/>
              <a:buChar char="•"/>
            </a:pPr>
            <a:r>
              <a:rPr lang="en-US" sz="1400" dirty="0" smtClean="0"/>
              <a:t>Image </a:t>
            </a:r>
            <a:r>
              <a:rPr lang="en-US" sz="1400" dirty="0"/>
              <a:t>Processing</a:t>
            </a:r>
          </a:p>
          <a:p>
            <a:pPr>
              <a:buFont typeface="Arial" panose="020B0604020202020204" pitchFamily="34" charset="0"/>
              <a:buChar char="•"/>
            </a:pPr>
            <a:r>
              <a:rPr lang="en-US" sz="1400" dirty="0" smtClean="0"/>
              <a:t>Meat </a:t>
            </a:r>
            <a:r>
              <a:rPr lang="en-US" sz="1400" dirty="0"/>
              <a:t>Type Classification</a:t>
            </a:r>
          </a:p>
          <a:p>
            <a:pPr>
              <a:buFont typeface="Arial" panose="020B0604020202020204" pitchFamily="34" charset="0"/>
              <a:buChar char="•"/>
            </a:pPr>
            <a:r>
              <a:rPr lang="en-US" sz="1400" dirty="0" smtClean="0"/>
              <a:t>Real-Time </a:t>
            </a:r>
            <a:r>
              <a:rPr lang="en-US" sz="1400" dirty="0"/>
              <a:t>Freshness </a:t>
            </a:r>
            <a:r>
              <a:rPr lang="en-US" sz="1400" dirty="0" smtClean="0"/>
              <a:t>Analysis</a:t>
            </a:r>
          </a:p>
          <a:p>
            <a:pPr>
              <a:buFont typeface="Arial" panose="020B0604020202020204" pitchFamily="34" charset="0"/>
              <a:buChar char="•"/>
            </a:pPr>
            <a:r>
              <a:rPr lang="en-US" sz="1400" dirty="0" smtClean="0"/>
              <a:t>Freshness </a:t>
            </a:r>
            <a:r>
              <a:rPr lang="en-US" sz="1400" dirty="0"/>
              <a:t>Classification Output</a:t>
            </a:r>
          </a:p>
          <a:p>
            <a:pPr>
              <a:buFont typeface="Arial" panose="020B0604020202020204" pitchFamily="34" charset="0"/>
              <a:buChar char="•"/>
            </a:pPr>
            <a:r>
              <a:rPr lang="en-US" sz="1400" dirty="0" smtClean="0"/>
              <a:t>Generate </a:t>
            </a:r>
            <a:r>
              <a:rPr lang="en-US" sz="1400" dirty="0"/>
              <a:t>AR </a:t>
            </a:r>
            <a:r>
              <a:rPr lang="en-US" sz="1400" dirty="0" smtClean="0"/>
              <a:t>Report</a:t>
            </a:r>
          </a:p>
          <a:p>
            <a:pPr>
              <a:buFont typeface="Arial" panose="020B0604020202020204" pitchFamily="34" charset="0"/>
              <a:buChar char="•"/>
            </a:pPr>
            <a:endParaRPr lang="en-US" dirty="0"/>
          </a:p>
          <a:p>
            <a:pPr marL="152400" indent="0">
              <a:buNone/>
            </a:pPr>
            <a:endParaRPr lang="en-US" dirty="0"/>
          </a:p>
          <a:p>
            <a:pPr marL="152400" indent="0">
              <a:buNone/>
            </a:pPr>
            <a:r>
              <a:rPr lang="en-US" sz="1400" b="1" dirty="0" smtClean="0"/>
              <a:t>Non-Functional  Requirement</a:t>
            </a:r>
          </a:p>
          <a:p>
            <a:pPr marL="152400" indent="0">
              <a:buNone/>
            </a:pPr>
            <a:r>
              <a:rPr lang="en-US" dirty="0" smtClean="0"/>
              <a:t>•      </a:t>
            </a:r>
            <a:r>
              <a:rPr lang="en-US" sz="1400" dirty="0" smtClean="0"/>
              <a:t>Performance Requirements</a:t>
            </a:r>
          </a:p>
          <a:p>
            <a:pPr marL="152400" indent="0">
              <a:buNone/>
            </a:pPr>
            <a:r>
              <a:rPr lang="en-US" sz="1400" dirty="0" smtClean="0"/>
              <a:t>•</a:t>
            </a:r>
            <a:r>
              <a:rPr lang="en-US" sz="1400" dirty="0"/>
              <a:t> </a:t>
            </a:r>
            <a:r>
              <a:rPr lang="en-US" sz="1400" dirty="0" smtClean="0"/>
              <a:t>    Platform Compatibility</a:t>
            </a:r>
          </a:p>
          <a:p>
            <a:pPr marL="152400" indent="0">
              <a:buNone/>
            </a:pPr>
            <a:r>
              <a:rPr lang="en-US" sz="1400" dirty="0" smtClean="0"/>
              <a:t>•     Reliability</a:t>
            </a:r>
            <a:endParaRPr lang="en-US" dirty="0"/>
          </a:p>
          <a:p>
            <a:pPr marL="152400" indent="0">
              <a:buNone/>
            </a:pP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11</a:t>
            </a:fld>
            <a:endParaRPr lang="en-US"/>
          </a:p>
        </p:txBody>
      </p:sp>
    </p:spTree>
    <p:extLst>
      <p:ext uri="{BB962C8B-B14F-4D97-AF65-F5344CB8AC3E}">
        <p14:creationId xmlns:p14="http://schemas.microsoft.com/office/powerpoint/2010/main" val="3538122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a:t>
            </a:r>
            <a:endParaRPr lang="en-US" dirty="0"/>
          </a:p>
        </p:txBody>
      </p:sp>
      <p:sp>
        <p:nvSpPr>
          <p:cNvPr id="3" name="Content Placeholder 2"/>
          <p:cNvSpPr>
            <a:spLocks noGrp="1"/>
          </p:cNvSpPr>
          <p:nvPr>
            <p:ph idx="1"/>
          </p:nvPr>
        </p:nvSpPr>
        <p:spPr/>
        <p:txBody>
          <a:bodyPr/>
          <a:lstStyle/>
          <a:p>
            <a:pPr marL="15240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330" y="320292"/>
            <a:ext cx="3564215" cy="4720815"/>
          </a:xfrm>
          <a:prstGeom prst="rect">
            <a:avLst/>
          </a:prstGeom>
        </p:spPr>
      </p:pic>
    </p:spTree>
    <p:extLst>
      <p:ext uri="{BB962C8B-B14F-4D97-AF65-F5344CB8AC3E}">
        <p14:creationId xmlns:p14="http://schemas.microsoft.com/office/powerpoint/2010/main" val="1043056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974" y="144600"/>
            <a:ext cx="7713900" cy="589936"/>
          </a:xfrm>
        </p:spPr>
        <p:txBody>
          <a:bodyPr/>
          <a:lstStyle/>
          <a:p>
            <a:r>
              <a:rPr lang="en-US" dirty="0"/>
              <a:t>Software Design </a:t>
            </a:r>
            <a:r>
              <a:rPr lang="en-US" dirty="0" smtClean="0"/>
              <a:t>Specification</a:t>
            </a:r>
            <a:br>
              <a:rPr lang="en-US" dirty="0" smtClean="0"/>
            </a:br>
            <a:r>
              <a:rPr lang="en-US" sz="2000" dirty="0" smtClean="0"/>
              <a:t>Class Diagram</a:t>
            </a:r>
            <a:endParaRPr lang="en-US" sz="2000" dirty="0"/>
          </a:p>
        </p:txBody>
      </p:sp>
      <p:sp>
        <p:nvSpPr>
          <p:cNvPr id="4" name="Slide Number Placeholder 3"/>
          <p:cNvSpPr>
            <a:spLocks noGrp="1"/>
          </p:cNvSpPr>
          <p:nvPr>
            <p:ph type="sldNum" sz="quarter" idx="12"/>
          </p:nvPr>
        </p:nvSpPr>
        <p:spPr>
          <a:xfrm>
            <a:off x="7475478" y="4712261"/>
            <a:ext cx="2057400" cy="273844"/>
          </a:xfrm>
        </p:spPr>
        <p:txBody>
          <a:bodyPr/>
          <a:lstStyle/>
          <a:p>
            <a:fld id="{3745B3CD-6328-47A0-ABF0-CEB207B0C633}" type="slidenum">
              <a:rPr lang="en-US" smtClean="0"/>
              <a:t>13</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835" y="1099087"/>
            <a:ext cx="5180178" cy="3613174"/>
          </a:xfrm>
        </p:spPr>
      </p:pic>
      <p:cxnSp>
        <p:nvCxnSpPr>
          <p:cNvPr id="8" name="Straight Connector 7"/>
          <p:cNvCxnSpPr/>
          <p:nvPr/>
        </p:nvCxnSpPr>
        <p:spPr>
          <a:xfrm>
            <a:off x="2495693" y="1663795"/>
            <a:ext cx="0" cy="508764"/>
          </a:xfrm>
          <a:prstGeom prst="line">
            <a:avLst/>
          </a:prstGeom>
          <a:ln>
            <a:solidFill>
              <a:srgbClr val="0C09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95693" y="2396910"/>
            <a:ext cx="1146" cy="421917"/>
          </a:xfrm>
          <a:prstGeom prst="line">
            <a:avLst/>
          </a:prstGeom>
          <a:ln>
            <a:solidFill>
              <a:srgbClr val="0C09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95693" y="3088366"/>
            <a:ext cx="0" cy="421918"/>
          </a:xfrm>
          <a:prstGeom prst="line">
            <a:avLst/>
          </a:prstGeom>
          <a:ln>
            <a:solidFill>
              <a:srgbClr val="0C0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489963" y="3811407"/>
            <a:ext cx="5730" cy="471835"/>
          </a:xfrm>
          <a:prstGeom prst="line">
            <a:avLst/>
          </a:prstGeom>
          <a:ln>
            <a:solidFill>
              <a:srgbClr val="0C0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03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14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9" y="1067877"/>
            <a:ext cx="7678919" cy="3652286"/>
          </a:xfrm>
          <a:prstGeom prst="rect">
            <a:avLst/>
          </a:prstGeom>
        </p:spPr>
      </p:pic>
    </p:spTree>
    <p:extLst>
      <p:ext uri="{BB962C8B-B14F-4D97-AF65-F5344CB8AC3E}">
        <p14:creationId xmlns:p14="http://schemas.microsoft.com/office/powerpoint/2010/main" val="2849650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72" y="204394"/>
            <a:ext cx="7713900" cy="572700"/>
          </a:xfrm>
        </p:spPr>
        <p:txBody>
          <a:bodyPr/>
          <a:lstStyle/>
          <a:p>
            <a:r>
              <a:rPr lang="en-US" dirty="0"/>
              <a:t>P</a:t>
            </a:r>
            <a:r>
              <a:rPr lang="en-US" dirty="0" smtClean="0"/>
              <a:t>roposed Model</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15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908" y="777094"/>
            <a:ext cx="6703308" cy="4283356"/>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259" t="28516" r="15400" b="27377"/>
          <a:stretch/>
        </p:blipFill>
        <p:spPr>
          <a:xfrm>
            <a:off x="3541201" y="4286250"/>
            <a:ext cx="807281" cy="506187"/>
          </a:xfrm>
          <a:prstGeom prst="rect">
            <a:avLst/>
          </a:prstGeom>
        </p:spPr>
      </p:pic>
    </p:spTree>
    <p:extLst>
      <p:ext uri="{BB962C8B-B14F-4D97-AF65-F5344CB8AC3E}">
        <p14:creationId xmlns:p14="http://schemas.microsoft.com/office/powerpoint/2010/main" val="1865343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751" y="1645039"/>
            <a:ext cx="8434828" cy="2022393"/>
          </a:xfrm>
        </p:spPr>
      </p:pic>
      <p:sp>
        <p:nvSpPr>
          <p:cNvPr id="4" name="Slide Number Placeholder 3"/>
          <p:cNvSpPr>
            <a:spLocks noGrp="1"/>
          </p:cNvSpPr>
          <p:nvPr>
            <p:ph type="sldNum" sz="quarter" idx="12"/>
          </p:nvPr>
        </p:nvSpPr>
        <p:spPr/>
        <p:txBody>
          <a:bodyPr/>
          <a:lstStyle/>
          <a:p>
            <a:fld id="{3745B3CD-6328-47A0-ABF0-CEB207B0C633}" type="slidenum">
              <a:rPr lang="en-US" smtClean="0"/>
              <a:t>16</a:t>
            </a:fld>
            <a:endParaRPr lang="en-US"/>
          </a:p>
        </p:txBody>
      </p:sp>
    </p:spTree>
    <p:extLst>
      <p:ext uri="{BB962C8B-B14F-4D97-AF65-F5344CB8AC3E}">
        <p14:creationId xmlns:p14="http://schemas.microsoft.com/office/powerpoint/2010/main" val="1469297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734" y="68481"/>
            <a:ext cx="7713900" cy="572700"/>
          </a:xfrm>
        </p:spPr>
        <p:txBody>
          <a:bodyPr/>
          <a:lstStyle/>
          <a:p>
            <a:r>
              <a:rPr lang="en-US" dirty="0" smtClean="0"/>
              <a:t>Dataset Details</a:t>
            </a:r>
            <a:endParaRPr lang="en-US" dirty="0"/>
          </a:p>
        </p:txBody>
      </p:sp>
      <p:sp>
        <p:nvSpPr>
          <p:cNvPr id="4" name="Slide Number Placeholder 3"/>
          <p:cNvSpPr>
            <a:spLocks noGrp="1"/>
          </p:cNvSpPr>
          <p:nvPr>
            <p:ph type="sldNum" sz="quarter" idx="12"/>
          </p:nvPr>
        </p:nvSpPr>
        <p:spPr>
          <a:xfrm>
            <a:off x="6547328" y="4684760"/>
            <a:ext cx="2057400" cy="273844"/>
          </a:xfrm>
        </p:spPr>
        <p:txBody>
          <a:bodyPr/>
          <a:lstStyle/>
          <a:p>
            <a:fld id="{3745B3CD-6328-47A0-ABF0-CEB207B0C633}" type="slidenum">
              <a:rPr lang="en-US" smtClean="0"/>
              <a:t>17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94537970"/>
              </p:ext>
            </p:extLst>
          </p:nvPr>
        </p:nvGraphicFramePr>
        <p:xfrm>
          <a:off x="941899" y="640985"/>
          <a:ext cx="6524555" cy="4488606"/>
        </p:xfrm>
        <a:graphic>
          <a:graphicData uri="http://schemas.openxmlformats.org/drawingml/2006/table">
            <a:tbl>
              <a:tblPr firstRow="1" firstCol="1" bandRow="1">
                <a:tableStyleId>{284E427A-3D55-4303-BF80-6455036E1DE7}</a:tableStyleId>
              </a:tblPr>
              <a:tblGrid>
                <a:gridCol w="1304911"/>
                <a:gridCol w="1304911"/>
                <a:gridCol w="1304911"/>
                <a:gridCol w="1304911"/>
                <a:gridCol w="1304911"/>
              </a:tblGrid>
              <a:tr h="284459">
                <a:tc>
                  <a:txBody>
                    <a:bodyPr/>
                    <a:lstStyle/>
                    <a:p>
                      <a:pPr marL="0" marR="0" algn="l">
                        <a:lnSpc>
                          <a:spcPct val="150000"/>
                        </a:lnSpc>
                        <a:spcBef>
                          <a:spcPts val="0"/>
                        </a:spcBef>
                        <a:spcAft>
                          <a:spcPts val="0"/>
                        </a:spcAft>
                      </a:pPr>
                      <a:r>
                        <a:rPr lang="en-US" sz="1000" kern="100" dirty="0">
                          <a:effectLst/>
                        </a:rPr>
                        <a:t>Classes </a:t>
                      </a:r>
                      <a:endParaRPr lang="en-US" sz="10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Sub-Class</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No of Images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No of Instances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Sources </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rowSpan="3">
                  <a:txBody>
                    <a:bodyPr/>
                    <a:lstStyle/>
                    <a:p>
                      <a:pPr marL="0" marR="0" algn="ctr">
                        <a:lnSpc>
                          <a:spcPct val="150000"/>
                        </a:lnSpc>
                        <a:spcBef>
                          <a:spcPts val="0"/>
                        </a:spcBef>
                        <a:spcAft>
                          <a:spcPts val="0"/>
                        </a:spcAft>
                      </a:pPr>
                      <a:endParaRPr lang="en-US" sz="1400" kern="100" dirty="0" smtClean="0">
                        <a:effectLst/>
                      </a:endParaRPr>
                    </a:p>
                    <a:p>
                      <a:pPr marL="0" marR="0" algn="ctr">
                        <a:lnSpc>
                          <a:spcPct val="150000"/>
                        </a:lnSpc>
                        <a:spcBef>
                          <a:spcPts val="0"/>
                        </a:spcBef>
                        <a:spcAft>
                          <a:spcPts val="0"/>
                        </a:spcAft>
                      </a:pPr>
                      <a:endParaRPr lang="en-US" sz="1400" kern="100" dirty="0" smtClean="0">
                        <a:effectLst/>
                      </a:endParaRPr>
                    </a:p>
                    <a:p>
                      <a:pPr marL="0" marR="0" algn="ctr">
                        <a:lnSpc>
                          <a:spcPct val="150000"/>
                        </a:lnSpc>
                        <a:spcBef>
                          <a:spcPts val="0"/>
                        </a:spcBef>
                        <a:spcAft>
                          <a:spcPts val="0"/>
                        </a:spcAft>
                      </a:pPr>
                      <a:r>
                        <a:rPr lang="en-US" sz="1400" kern="100" dirty="0" smtClean="0">
                          <a:effectLst/>
                        </a:rPr>
                        <a:t>Beef</a:t>
                      </a:r>
                      <a:r>
                        <a:rPr lang="en-US" sz="1400" kern="100" dirty="0">
                          <a:effectLst/>
                        </a:rPr>
                        <a:t> </a:t>
                      </a:r>
                      <a:endParaRPr lang="en-US" sz="1400" kern="100" dirty="0" smtClean="0">
                        <a:effectLst/>
                      </a:endParaRPr>
                    </a:p>
                    <a:p>
                      <a:pPr marL="0" marR="0" algn="l">
                        <a:lnSpc>
                          <a:spcPct val="150000"/>
                        </a:lnSpc>
                        <a:spcBef>
                          <a:spcPts val="0"/>
                        </a:spcBef>
                        <a:spcAft>
                          <a:spcPts val="0"/>
                        </a:spcAft>
                      </a:pP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Fresh</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1000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600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Market, Online Datasets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vMerge="1">
                  <a:txBody>
                    <a:bodyPr/>
                    <a:lstStyle/>
                    <a:p>
                      <a:pPr marL="0" marR="0" algn="l">
                        <a:lnSpc>
                          <a:spcPct val="150000"/>
                        </a:lnSpc>
                        <a:spcBef>
                          <a:spcPts val="0"/>
                        </a:spcBef>
                        <a:spcAft>
                          <a:spcPts val="0"/>
                        </a:spcAft>
                      </a:pP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Half-Spoiled</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600</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400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Mall, Butcher, Online Datasets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vMerge="1">
                  <a:txBody>
                    <a:bodyPr/>
                    <a:lstStyle/>
                    <a:p>
                      <a:pPr marL="0" marR="0" algn="l">
                        <a:lnSpc>
                          <a:spcPct val="150000"/>
                        </a:lnSpc>
                        <a:spcBef>
                          <a:spcPts val="0"/>
                        </a:spcBef>
                        <a:spcAft>
                          <a:spcPts val="0"/>
                        </a:spcAft>
                      </a:pP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Spoiled</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500</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300</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Waste Samples, Online Datasets</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rowSpan="3">
                  <a:txBody>
                    <a:bodyPr/>
                    <a:lstStyle/>
                    <a:p>
                      <a:pPr marL="0" marR="0" algn="l">
                        <a:lnSpc>
                          <a:spcPct val="150000"/>
                        </a:lnSpc>
                        <a:spcBef>
                          <a:spcPts val="0"/>
                        </a:spcBef>
                        <a:spcAft>
                          <a:spcPts val="0"/>
                        </a:spcAft>
                      </a:pPr>
                      <a:endParaRPr lang="en-US" sz="1400" kern="100" dirty="0" smtClean="0">
                        <a:effectLst/>
                      </a:endParaRPr>
                    </a:p>
                    <a:p>
                      <a:pPr marL="0" marR="0" algn="l">
                        <a:lnSpc>
                          <a:spcPct val="150000"/>
                        </a:lnSpc>
                        <a:spcBef>
                          <a:spcPts val="0"/>
                        </a:spcBef>
                        <a:spcAft>
                          <a:spcPts val="0"/>
                        </a:spcAft>
                      </a:pPr>
                      <a:endParaRPr lang="en-US" sz="1400" kern="100" dirty="0" smtClean="0">
                        <a:effectLst/>
                      </a:endParaRPr>
                    </a:p>
                    <a:p>
                      <a:pPr marL="0" marR="0" algn="l">
                        <a:lnSpc>
                          <a:spcPct val="150000"/>
                        </a:lnSpc>
                        <a:spcBef>
                          <a:spcPts val="0"/>
                        </a:spcBef>
                        <a:spcAft>
                          <a:spcPts val="0"/>
                        </a:spcAft>
                      </a:pPr>
                      <a:r>
                        <a:rPr lang="en-US" sz="1400" kern="100" dirty="0" smtClean="0">
                          <a:effectLst/>
                        </a:rPr>
                        <a:t>    Chicken</a:t>
                      </a:r>
                      <a:r>
                        <a:rPr lang="en-US" sz="1600" kern="100" dirty="0">
                          <a:effectLst/>
                        </a:rPr>
                        <a:t> </a:t>
                      </a:r>
                      <a:endParaRPr lang="en-US" sz="14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Fresh</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1000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450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Market, Online Datasets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vMerge="1">
                  <a:txBody>
                    <a:bodyPr/>
                    <a:lstStyle/>
                    <a:p>
                      <a:pPr marL="0" marR="0" algn="l">
                        <a:lnSpc>
                          <a:spcPct val="150000"/>
                        </a:lnSpc>
                        <a:spcBef>
                          <a:spcPts val="0"/>
                        </a:spcBef>
                        <a:spcAft>
                          <a:spcPts val="0"/>
                        </a:spcAft>
                      </a:pP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Half-Spoiled</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600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300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Wet Market, Online Datasets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vMerge="1">
                  <a:txBody>
                    <a:bodyPr/>
                    <a:lstStyle/>
                    <a:p>
                      <a:pPr marL="0" marR="0" algn="l">
                        <a:lnSpc>
                          <a:spcPct val="150000"/>
                        </a:lnSpc>
                        <a:spcBef>
                          <a:spcPts val="0"/>
                        </a:spcBef>
                        <a:spcAft>
                          <a:spcPts val="0"/>
                        </a:spcAft>
                      </a:pP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Spoiled</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400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250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Rotten Waste, Online Datasets</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rowSpan="2">
                  <a:txBody>
                    <a:bodyPr/>
                    <a:lstStyle/>
                    <a:p>
                      <a:pPr marL="0" marR="0" algn="l">
                        <a:lnSpc>
                          <a:spcPct val="150000"/>
                        </a:lnSpc>
                        <a:spcBef>
                          <a:spcPts val="0"/>
                        </a:spcBef>
                        <a:spcAft>
                          <a:spcPts val="0"/>
                        </a:spcAft>
                      </a:pPr>
                      <a:endParaRPr lang="en-US" sz="1400" kern="1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lgn="l">
                        <a:lnSpc>
                          <a:spcPct val="150000"/>
                        </a:lnSpc>
                        <a:spcBef>
                          <a:spcPts val="0"/>
                        </a:spcBef>
                        <a:spcAft>
                          <a:spcPts val="0"/>
                        </a:spcAft>
                      </a:pPr>
                      <a:r>
                        <a:rPr lang="en-US" sz="1400" kern="1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1400" kern="100" dirty="0" smtClean="0">
                          <a:effectLst/>
                          <a:latin typeface="Arial" panose="020B0604020202020204" pitchFamily="34" charset="0"/>
                          <a:ea typeface="Times New Roman" panose="02020603050405020304" pitchFamily="18" charset="0"/>
                          <a:cs typeface="Times New Roman" panose="02020603050405020304" pitchFamily="18" charset="0"/>
                        </a:rPr>
                        <a:t>Fish</a:t>
                      </a:r>
                      <a:endParaRPr lang="en-US" sz="14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Fresh</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1000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500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Slaughter House, Market, Online</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r h="504145">
                <a:tc vMerge="1">
                  <a:txBody>
                    <a:bodyPr/>
                    <a:lstStyle/>
                    <a:p>
                      <a:pPr marL="0" marR="0" algn="l">
                        <a:lnSpc>
                          <a:spcPct val="150000"/>
                        </a:lnSpc>
                        <a:spcBef>
                          <a:spcPts val="0"/>
                        </a:spcBef>
                        <a:spcAft>
                          <a:spcPts val="0"/>
                        </a:spcAft>
                      </a:pP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Spoiled</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400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a:effectLst/>
                        </a:rPr>
                        <a:t>200</a:t>
                      </a:r>
                      <a:endParaRPr lang="en-US" sz="900" kern="10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c>
                  <a:txBody>
                    <a:bodyPr/>
                    <a:lstStyle/>
                    <a:p>
                      <a:pPr marL="0" marR="0" algn="l">
                        <a:lnSpc>
                          <a:spcPct val="150000"/>
                        </a:lnSpc>
                        <a:spcBef>
                          <a:spcPts val="0"/>
                        </a:spcBef>
                        <a:spcAft>
                          <a:spcPts val="0"/>
                        </a:spcAft>
                      </a:pPr>
                      <a:r>
                        <a:rPr lang="en-US" sz="1000" kern="100" dirty="0">
                          <a:effectLst/>
                        </a:rPr>
                        <a:t>Waste Cuts, Rotten Meat Dataset</a:t>
                      </a:r>
                      <a:endParaRPr lang="en-US" sz="900" kern="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467" marR="33467" marT="33467" marB="33467"/>
                </a:tc>
              </a:tr>
            </a:tbl>
          </a:graphicData>
        </a:graphic>
      </p:graphicFrame>
    </p:spTree>
    <p:extLst>
      <p:ext uri="{BB962C8B-B14F-4D97-AF65-F5344CB8AC3E}">
        <p14:creationId xmlns:p14="http://schemas.microsoft.com/office/powerpoint/2010/main" val="3840770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282" y="178754"/>
            <a:ext cx="7713900" cy="572700"/>
          </a:xfrm>
        </p:spPr>
        <p:txBody>
          <a:bodyPr/>
          <a:lstStyle/>
          <a:p>
            <a:r>
              <a:rPr lang="en-US" dirty="0" smtClean="0"/>
              <a:t>Training Data Results</a:t>
            </a:r>
            <a:endParaRPr lang="en-US" dirty="0"/>
          </a:p>
        </p:txBody>
      </p:sp>
      <p:sp>
        <p:nvSpPr>
          <p:cNvPr id="4" name="Slide Number Placeholder 3"/>
          <p:cNvSpPr>
            <a:spLocks noGrp="1"/>
          </p:cNvSpPr>
          <p:nvPr>
            <p:ph type="sldNum" sz="quarter" idx="12"/>
          </p:nvPr>
        </p:nvSpPr>
        <p:spPr>
          <a:xfrm>
            <a:off x="7452043" y="4691636"/>
            <a:ext cx="2057400" cy="273844"/>
          </a:xfrm>
        </p:spPr>
        <p:txBody>
          <a:bodyPr/>
          <a:lstStyle/>
          <a:p>
            <a:fld id="{3745B3CD-6328-47A0-ABF0-CEB207B0C633}" type="slidenum">
              <a:rPr lang="en-US" smtClean="0"/>
              <a:t>18</a:t>
            </a:fld>
            <a:endParaRPr lang="en-US"/>
          </a:p>
        </p:txBody>
      </p:sp>
      <p:pic>
        <p:nvPicPr>
          <p:cNvPr id="2050" name="Picture 2" descr="https://lh7-rt.googleusercontent.com/docsz/AD_4nXe2qzduL6MEbvJL9lHETfwpH93cvHV8T8n7df_G51zdmm0jh2QCyTqTCSBsZKaq2tt5Yc8xxjvtLxkHo2e54YcDKhDxUJKYMsXiOsjNZc3GRmS9b3S17AeuLGPbmkHEzVdhjzTUmA?key=78x4ZM1zKXgd25H2Ga18U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173"/>
          <a:stretch/>
        </p:blipFill>
        <p:spPr bwMode="auto">
          <a:xfrm>
            <a:off x="1868741" y="866106"/>
            <a:ext cx="4230609" cy="2560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987645208"/>
              </p:ext>
            </p:extLst>
          </p:nvPr>
        </p:nvGraphicFramePr>
        <p:xfrm>
          <a:off x="1027245" y="3558621"/>
          <a:ext cx="5913600" cy="1345564"/>
        </p:xfrm>
        <a:graphic>
          <a:graphicData uri="http://schemas.openxmlformats.org/drawingml/2006/table">
            <a:tbl>
              <a:tblPr/>
              <a:tblGrid>
                <a:gridCol w="1182720"/>
                <a:gridCol w="1182720"/>
                <a:gridCol w="1182720"/>
                <a:gridCol w="1182720"/>
                <a:gridCol w="1182720"/>
              </a:tblGrid>
              <a:tr h="336391">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Meat Class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Precision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Recall</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F-Score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Support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391">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Chicken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0.95</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600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391">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Fish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450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391">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Beef</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0.94</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500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3"/>
          <p:cNvSpPr>
            <a:spLocks noChangeArrowheads="1"/>
          </p:cNvSpPr>
          <p:nvPr/>
        </p:nvSpPr>
        <p:spPr bwMode="auto">
          <a:xfrm>
            <a:off x="365443" y="378555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89000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0" y="166780"/>
            <a:ext cx="7182958" cy="572700"/>
          </a:xfrm>
        </p:spPr>
        <p:txBody>
          <a:bodyPr/>
          <a:lstStyle/>
          <a:p>
            <a:r>
              <a:rPr lang="en-US" dirty="0" smtClean="0"/>
              <a:t> Testing Data Results</a:t>
            </a:r>
            <a:endParaRPr lang="en-US" dirty="0">
              <a:solidFill>
                <a:schemeClr val="tx2"/>
              </a:solidFill>
            </a:endParaRPr>
          </a:p>
        </p:txBody>
      </p:sp>
      <p:sp>
        <p:nvSpPr>
          <p:cNvPr id="4" name="Slide Number Placeholder 3"/>
          <p:cNvSpPr>
            <a:spLocks noGrp="1"/>
          </p:cNvSpPr>
          <p:nvPr>
            <p:ph type="sldNum" sz="quarter" idx="12"/>
          </p:nvPr>
        </p:nvSpPr>
        <p:spPr>
          <a:xfrm>
            <a:off x="7166094" y="4767263"/>
            <a:ext cx="2057400" cy="273844"/>
          </a:xfrm>
        </p:spPr>
        <p:txBody>
          <a:bodyPr/>
          <a:lstStyle/>
          <a:p>
            <a:fld id="{3745B3CD-6328-47A0-ABF0-CEB207B0C633}" type="slidenum">
              <a:rPr lang="en-US" smtClean="0"/>
              <a:t>19</a:t>
            </a:fld>
            <a:endParaRPr lang="en-US"/>
          </a:p>
        </p:txBody>
      </p:sp>
      <p:pic>
        <p:nvPicPr>
          <p:cNvPr id="5" name="Picture 8" descr="https://lh7-rt.googleusercontent.com/docsz/AD_4nXcnca2BhBhUx5JadLAYRA9oDtC6nwd8Gs-P-mKPAIXW0juLdEjWb6-A4QP6Lqdzzk66r0CcxfWDIfS2I7sxEeOMwItE4MquKuaCCefGW9j0gQphrzKcZ6l6BOs3QY0_LxvraYsm?key=78x4ZM1zKXgd25H2Ga18U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471"/>
          <a:stretch/>
        </p:blipFill>
        <p:spPr bwMode="auto">
          <a:xfrm>
            <a:off x="1531925" y="685165"/>
            <a:ext cx="4624548" cy="27895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456405555"/>
              </p:ext>
            </p:extLst>
          </p:nvPr>
        </p:nvGraphicFramePr>
        <p:xfrm>
          <a:off x="1188071" y="3613865"/>
          <a:ext cx="5412044" cy="1290320"/>
        </p:xfrm>
        <a:graphic>
          <a:graphicData uri="http://schemas.openxmlformats.org/drawingml/2006/table">
            <a:tbl>
              <a:tblPr/>
              <a:tblGrid>
                <a:gridCol w="827088"/>
                <a:gridCol w="1146239"/>
                <a:gridCol w="1146239"/>
                <a:gridCol w="1146239"/>
                <a:gridCol w="1146239"/>
              </a:tblGrid>
              <a:tr h="310515">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Meat Class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Precision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Recall</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F-Score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Support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Chicken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0.90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180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525">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Meat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0.87</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135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Beef</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0.88</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150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1"/>
          <p:cNvSpPr>
            <a:spLocks noChangeArrowheads="1"/>
          </p:cNvSpPr>
          <p:nvPr/>
        </p:nvSpPr>
        <p:spPr bwMode="auto">
          <a:xfrm>
            <a:off x="568643" y="3173210"/>
            <a:ext cx="239168"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4006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0924" y="0"/>
            <a:ext cx="8039395" cy="761345"/>
          </a:xfrm>
        </p:spPr>
        <p:txBody>
          <a:bodyPr/>
          <a:lstStyle/>
          <a:p>
            <a:r>
              <a:rPr lang="en-GB" sz="4000" dirty="0" smtClean="0"/>
              <a:t>Agenda of Todays Presentation</a:t>
            </a:r>
            <a:endParaRPr lang="en-US" sz="4000" dirty="0"/>
          </a:p>
        </p:txBody>
      </p:sp>
      <p:sp>
        <p:nvSpPr>
          <p:cNvPr id="3" name="Subtitle 2"/>
          <p:cNvSpPr>
            <a:spLocks noGrp="1"/>
          </p:cNvSpPr>
          <p:nvPr>
            <p:ph type="subTitle" idx="1"/>
          </p:nvPr>
        </p:nvSpPr>
        <p:spPr>
          <a:xfrm>
            <a:off x="1288068" y="634179"/>
            <a:ext cx="7097476" cy="4093883"/>
          </a:xfrm>
        </p:spPr>
        <p:txBody>
          <a:bodyPr/>
          <a:lstStyle/>
          <a:p>
            <a:pPr marL="152400" indent="0" algn="l"/>
            <a:endParaRPr lang="en-GB" sz="1600" dirty="0" smtClean="0"/>
          </a:p>
          <a:p>
            <a:pPr marL="152400" indent="0" algn="l"/>
            <a:r>
              <a:rPr lang="en-GB" sz="1600" dirty="0" smtClean="0"/>
              <a:t>1.   </a:t>
            </a:r>
            <a:r>
              <a:rPr lang="en-GB" sz="1600" b="1" dirty="0" smtClean="0"/>
              <a:t>Introduction                  7. Conclusion and Future Enhancement</a:t>
            </a:r>
          </a:p>
          <a:p>
            <a:pPr marL="609600" indent="-457200" algn="l">
              <a:buFont typeface="+mj-lt"/>
              <a:buAutoNum type="romanLcPeriod"/>
            </a:pPr>
            <a:r>
              <a:rPr lang="en-GB" dirty="0" smtClean="0"/>
              <a:t>Scope                              </a:t>
            </a:r>
            <a:r>
              <a:rPr lang="en-GB" sz="1600" b="1" dirty="0" smtClean="0"/>
              <a:t>8. References</a:t>
            </a:r>
          </a:p>
          <a:p>
            <a:pPr marL="609600" indent="-457200" algn="l">
              <a:buFont typeface="+mj-lt"/>
              <a:buAutoNum type="romanLcPeriod"/>
            </a:pPr>
            <a:r>
              <a:rPr lang="en-GB" dirty="0" smtClean="0"/>
              <a:t>Problem Statement</a:t>
            </a:r>
          </a:p>
          <a:p>
            <a:pPr marL="609600" indent="-457200" algn="l">
              <a:buFont typeface="+mj-lt"/>
              <a:buAutoNum type="romanLcPeriod"/>
            </a:pPr>
            <a:r>
              <a:rPr lang="en-GB" dirty="0" smtClean="0"/>
              <a:t>Architecture Diagram</a:t>
            </a:r>
            <a:endParaRPr lang="en-GB" dirty="0"/>
          </a:p>
          <a:p>
            <a:pPr marL="152400" indent="0" algn="l"/>
            <a:r>
              <a:rPr lang="en-GB" sz="1600" b="1" dirty="0" smtClean="0"/>
              <a:t>2</a:t>
            </a:r>
            <a:r>
              <a:rPr lang="en-GB" sz="1600" dirty="0" smtClean="0"/>
              <a:t>.  </a:t>
            </a:r>
            <a:r>
              <a:rPr lang="en-GB" sz="1600" b="1" dirty="0" smtClean="0"/>
              <a:t>Literature Review</a:t>
            </a:r>
          </a:p>
          <a:p>
            <a:pPr marL="152400" indent="0" algn="l"/>
            <a:r>
              <a:rPr lang="en-GB" sz="1600" b="1" dirty="0" smtClean="0"/>
              <a:t>3.  Project Management</a:t>
            </a:r>
          </a:p>
          <a:p>
            <a:pPr marL="152400" indent="0" algn="l"/>
            <a:r>
              <a:rPr lang="en-GB" sz="1600" b="1" dirty="0" smtClean="0"/>
              <a:t>4.  Software Requirement Specification    </a:t>
            </a:r>
          </a:p>
          <a:p>
            <a:pPr marL="552450" indent="-400050" algn="l">
              <a:buFont typeface="+mj-lt"/>
              <a:buAutoNum type="romanLcPeriod"/>
            </a:pPr>
            <a:r>
              <a:rPr lang="en-GB" sz="1600" dirty="0" smtClean="0"/>
              <a:t> </a:t>
            </a:r>
            <a:r>
              <a:rPr lang="en-GB" dirty="0" smtClean="0"/>
              <a:t>Functional and Non functional Requirement</a:t>
            </a:r>
          </a:p>
          <a:p>
            <a:pPr marL="552450" indent="-400050" algn="l">
              <a:buFont typeface="+mj-lt"/>
              <a:buAutoNum type="romanLcPeriod"/>
            </a:pPr>
            <a:r>
              <a:rPr lang="en-GB" dirty="0" smtClean="0"/>
              <a:t> Use case Diagram</a:t>
            </a:r>
          </a:p>
          <a:p>
            <a:pPr marL="152400" indent="0" algn="l"/>
            <a:r>
              <a:rPr lang="en-GB" b="1" dirty="0" smtClean="0"/>
              <a:t>5</a:t>
            </a:r>
            <a:r>
              <a:rPr lang="en-GB" sz="1600" b="1" dirty="0" smtClean="0"/>
              <a:t>. Software Design Specification</a:t>
            </a:r>
          </a:p>
          <a:p>
            <a:pPr marL="552450" indent="-400050" algn="l">
              <a:buFont typeface="+mj-lt"/>
              <a:buAutoNum type="romanLcPeriod"/>
            </a:pPr>
            <a:r>
              <a:rPr lang="en-GB" dirty="0" smtClean="0"/>
              <a:t>Class Diagram</a:t>
            </a:r>
          </a:p>
          <a:p>
            <a:pPr marL="552450" indent="-400050" algn="l">
              <a:buFont typeface="+mj-lt"/>
              <a:buAutoNum type="romanLcPeriod"/>
            </a:pPr>
            <a:r>
              <a:rPr lang="en-GB" dirty="0"/>
              <a:t>Sequence </a:t>
            </a:r>
            <a:r>
              <a:rPr lang="en-GB" dirty="0" smtClean="0"/>
              <a:t>Diagram </a:t>
            </a:r>
          </a:p>
          <a:p>
            <a:pPr marL="152400" indent="0" algn="l"/>
            <a:r>
              <a:rPr lang="en-GB" sz="1600" b="1" dirty="0" smtClean="0"/>
              <a:t>6</a:t>
            </a:r>
            <a:r>
              <a:rPr lang="en-GB" sz="1600" b="1" dirty="0"/>
              <a:t>. Proposed Work</a:t>
            </a:r>
          </a:p>
          <a:p>
            <a:pPr marL="552450" indent="-400050" algn="l">
              <a:buFont typeface="+mj-lt"/>
              <a:buAutoNum type="romanLcPeriod"/>
            </a:pPr>
            <a:r>
              <a:rPr lang="en-GB" dirty="0"/>
              <a:t>Taxonomies</a:t>
            </a:r>
          </a:p>
          <a:p>
            <a:pPr marL="552450" indent="-400050" algn="l">
              <a:buFont typeface="+mj-lt"/>
              <a:buAutoNum type="romanLcPeriod"/>
            </a:pPr>
            <a:r>
              <a:rPr lang="en-GB" dirty="0"/>
              <a:t>Proposed Model</a:t>
            </a:r>
          </a:p>
          <a:p>
            <a:pPr marL="552450" indent="-400050" algn="l">
              <a:buFont typeface="+mj-lt"/>
              <a:buAutoNum type="romanLcPeriod"/>
            </a:pPr>
            <a:r>
              <a:rPr lang="en-GB" dirty="0"/>
              <a:t>Mobile Application </a:t>
            </a:r>
          </a:p>
          <a:p>
            <a:pPr marL="552450" indent="-400050" algn="l">
              <a:buFont typeface="+mj-lt"/>
              <a:buAutoNum type="romanLcPeriod"/>
            </a:pPr>
            <a:r>
              <a:rPr lang="en-GB" dirty="0"/>
              <a:t>Demo</a:t>
            </a:r>
          </a:p>
          <a:p>
            <a:pPr marL="552450" indent="-400050" algn="l">
              <a:buFont typeface="+mj-lt"/>
              <a:buAutoNum type="romanLcPeriod"/>
            </a:pPr>
            <a:endParaRPr lang="en-GB" dirty="0" smtClean="0"/>
          </a:p>
        </p:txBody>
      </p:sp>
    </p:spTree>
    <p:extLst>
      <p:ext uri="{BB962C8B-B14F-4D97-AF65-F5344CB8AC3E}">
        <p14:creationId xmlns:p14="http://schemas.microsoft.com/office/powerpoint/2010/main" val="1969436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Comparison </a:t>
            </a:r>
            <a:r>
              <a:rPr lang="en-US" b="1" dirty="0"/>
              <a:t>Results with Other Deep Learning </a:t>
            </a:r>
            <a:r>
              <a:rPr lang="en-US" b="1" dirty="0" smtClean="0"/>
              <a:t>Models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44105325"/>
              </p:ext>
            </p:extLst>
          </p:nvPr>
        </p:nvGraphicFramePr>
        <p:xfrm>
          <a:off x="1307689" y="1882937"/>
          <a:ext cx="6554430" cy="2010636"/>
        </p:xfrm>
        <a:graphic>
          <a:graphicData uri="http://schemas.openxmlformats.org/drawingml/2006/table">
            <a:tbl>
              <a:tblPr/>
              <a:tblGrid>
                <a:gridCol w="1780620"/>
                <a:gridCol w="841152"/>
                <a:gridCol w="1310886"/>
                <a:gridCol w="1310886"/>
                <a:gridCol w="1310886"/>
              </a:tblGrid>
              <a:tr h="361043">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Deep Learning Method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Accuracy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Precision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Recall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F-Score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6464">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Fast CNN + </a:t>
                      </a:r>
                      <a:r>
                        <a:rPr lang="en-US" sz="1100" b="1" i="0" u="none" strike="noStrike" dirty="0" err="1">
                          <a:solidFill>
                            <a:srgbClr val="000000"/>
                          </a:solidFill>
                          <a:effectLst/>
                          <a:latin typeface="Times New Roman" panose="02020603050405020304" pitchFamily="18" charset="0"/>
                        </a:rPr>
                        <a:t>ResNet</a:t>
                      </a:r>
                      <a:r>
                        <a:rPr lang="en-US" sz="1100" b="1" i="0" u="none" strike="noStrike" dirty="0">
                          <a:solidFill>
                            <a:srgbClr val="000000"/>
                          </a:solidFill>
                          <a:effectLst/>
                          <a:latin typeface="Times New Roman" panose="02020603050405020304" pitchFamily="18" charset="0"/>
                        </a:rPr>
                        <a:t> (Proposed)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92.6%</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0.93</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0.91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043">
                <a:tc>
                  <a:txBody>
                    <a:bodyPr/>
                    <a:lstStyle/>
                    <a:p>
                      <a:pPr rtl="0" fontAlgn="t">
                        <a:spcBef>
                          <a:spcPts val="0"/>
                        </a:spcBef>
                        <a:spcAft>
                          <a:spcPts val="0"/>
                        </a:spcAft>
                      </a:pPr>
                      <a:r>
                        <a:rPr lang="en-US" sz="1100" b="1" i="0" u="none" strike="noStrike" dirty="0">
                          <a:solidFill>
                            <a:srgbClr val="000000"/>
                          </a:solidFill>
                          <a:effectLst/>
                          <a:latin typeface="Times New Roman" panose="02020603050405020304" pitchFamily="18" charset="0"/>
                        </a:rPr>
                        <a:t>VGG16</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88.2%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043">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MobileNetV2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85.5%</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0.86</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0.84</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043">
                <a:tc>
                  <a:txBody>
                    <a:bodyPr/>
                    <a:lstStyle/>
                    <a:p>
                      <a:pPr rtl="0" fontAlgn="t">
                        <a:spcBef>
                          <a:spcPts val="0"/>
                        </a:spcBef>
                        <a:spcAft>
                          <a:spcPts val="0"/>
                        </a:spcAft>
                      </a:pPr>
                      <a:r>
                        <a:rPr lang="en-US" sz="1100" b="1" i="0" u="none" strike="noStrike">
                          <a:solidFill>
                            <a:srgbClr val="000000"/>
                          </a:solidFill>
                          <a:effectLst/>
                          <a:latin typeface="Times New Roman" panose="02020603050405020304" pitchFamily="18" charset="0"/>
                        </a:rPr>
                        <a:t>InceptionV3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89.7%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0.90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0.87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0.88</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3745B3CD-6328-47A0-ABF0-CEB207B0C633}" type="slidenum">
              <a:rPr lang="en-US" smtClean="0"/>
              <a:t>20</a:t>
            </a:fld>
            <a:endParaRPr lang="en-US"/>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81003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APPLICATION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657" y="1034537"/>
            <a:ext cx="1871007" cy="3949905"/>
          </a:xfrm>
        </p:spPr>
      </p:pic>
      <p:sp>
        <p:nvSpPr>
          <p:cNvPr id="4" name="Slide Number Placeholder 3"/>
          <p:cNvSpPr>
            <a:spLocks noGrp="1"/>
          </p:cNvSpPr>
          <p:nvPr>
            <p:ph type="sldNum" sz="quarter" idx="12"/>
          </p:nvPr>
        </p:nvSpPr>
        <p:spPr>
          <a:xfrm>
            <a:off x="8825024" y="4842599"/>
            <a:ext cx="1883778" cy="172747"/>
          </a:xfrm>
        </p:spPr>
        <p:txBody>
          <a:bodyPr/>
          <a:lstStyle/>
          <a:p>
            <a:fld id="{3745B3CD-6328-47A0-ABF0-CEB207B0C633}" type="slidenum">
              <a:rPr lang="en-US" smtClean="0"/>
              <a:t>21</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55"/>
          <a:stretch/>
        </p:blipFill>
        <p:spPr>
          <a:xfrm>
            <a:off x="4227872" y="1022555"/>
            <a:ext cx="1885722" cy="3946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598"/>
          <a:stretch/>
        </p:blipFill>
        <p:spPr>
          <a:xfrm>
            <a:off x="6893181" y="1017725"/>
            <a:ext cx="1880175" cy="3911248"/>
          </a:xfrm>
          <a:prstGeom prst="rect">
            <a:avLst/>
          </a:prstGeom>
        </p:spPr>
      </p:pic>
    </p:spTree>
    <p:extLst>
      <p:ext uri="{BB962C8B-B14F-4D97-AF65-F5344CB8AC3E}">
        <p14:creationId xmlns:p14="http://schemas.microsoft.com/office/powerpoint/2010/main" val="3059866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22</a:t>
            </a:fld>
            <a:endParaRPr lang="en-US"/>
          </a:p>
        </p:txBody>
      </p:sp>
      <p:pic>
        <p:nvPicPr>
          <p:cNvPr id="9" name="WhatsApp Video 2025-07-24 at 9.03.19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10116" y="727587"/>
            <a:ext cx="2168340" cy="4204156"/>
          </a:xfrm>
        </p:spPr>
      </p:pic>
    </p:spTree>
    <p:extLst>
      <p:ext uri="{BB962C8B-B14F-4D97-AF65-F5344CB8AC3E}">
        <p14:creationId xmlns:p14="http://schemas.microsoft.com/office/powerpoint/2010/main" val="1243839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757" y="833496"/>
            <a:ext cx="3119480" cy="572700"/>
          </a:xfrm>
        </p:spPr>
        <p:txBody>
          <a:bodyPr/>
          <a:lstStyle/>
          <a:p>
            <a:r>
              <a:rPr lang="en-US" sz="3600" dirty="0"/>
              <a:t>Conclusion</a:t>
            </a:r>
          </a:p>
        </p:txBody>
      </p:sp>
      <p:sp>
        <p:nvSpPr>
          <p:cNvPr id="3" name="Content Placeholder 2"/>
          <p:cNvSpPr>
            <a:spLocks noGrp="1"/>
          </p:cNvSpPr>
          <p:nvPr>
            <p:ph idx="1"/>
          </p:nvPr>
        </p:nvSpPr>
        <p:spPr>
          <a:xfrm>
            <a:off x="597647" y="1652960"/>
            <a:ext cx="8161342" cy="2391764"/>
          </a:xfrm>
        </p:spPr>
        <p:txBody>
          <a:bodyPr/>
          <a:lstStyle/>
          <a:p>
            <a:pPr marL="152400" indent="0">
              <a:buNone/>
            </a:pPr>
            <a:r>
              <a:rPr lang="en-US" sz="1600" dirty="0">
                <a:solidFill>
                  <a:schemeClr val="bg2">
                    <a:lumMod val="25000"/>
                  </a:schemeClr>
                </a:solidFill>
                <a:latin typeface="Arial" panose="020B0604020202020204" pitchFamily="34" charset="0"/>
                <a:cs typeface="Arial" panose="020B0604020202020204" pitchFamily="34" charset="0"/>
              </a:rPr>
              <a:t>Meat quality is tightly related to human life and it is the most critical aspect for consumers to consider when purchasing such items. Traditionally, non-destructive approaches have been used to estimate the physiological and morphological features of raw meat items which is also time consuming. This real-time application provide a more accurate, efficient, and cost-effective solution compared to traditional methods. It not only enhances quality assurance   but also makes the system easily accessible for local vendors, ensuring consumers have access to fresher and high quality meat .</a:t>
            </a:r>
          </a:p>
          <a:p>
            <a:pPr marL="0" indent="0">
              <a:buNone/>
            </a:pPr>
            <a:endParaRPr lang="en-US" sz="1600"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8721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p>
        </p:txBody>
      </p:sp>
      <p:sp>
        <p:nvSpPr>
          <p:cNvPr id="3" name="Content Placeholder 2"/>
          <p:cNvSpPr>
            <a:spLocks noGrp="1"/>
          </p:cNvSpPr>
          <p:nvPr>
            <p:ph idx="1"/>
          </p:nvPr>
        </p:nvSpPr>
        <p:spPr>
          <a:xfrm rot="10800000" flipV="1">
            <a:off x="715100" y="1408242"/>
            <a:ext cx="7538290" cy="2105526"/>
          </a:xfrm>
        </p:spPr>
        <p:txBody>
          <a:bodyPr/>
          <a:lstStyle/>
          <a:p>
            <a:pPr marL="152400" indent="0" algn="just">
              <a:buNone/>
            </a:pPr>
            <a:r>
              <a:rPr lang="en-US" sz="2000" dirty="0"/>
              <a:t>In the future, the application can be enhanced by </a:t>
            </a:r>
            <a:endParaRPr lang="en-US" sz="2000" dirty="0" smtClean="0"/>
          </a:p>
          <a:p>
            <a:pPr algn="just">
              <a:buFont typeface="Wingdings" panose="05000000000000000000" pitchFamily="2" charset="2"/>
              <a:buChar char="§"/>
            </a:pPr>
            <a:r>
              <a:rPr lang="en-US" sz="2000" dirty="0" smtClean="0"/>
              <a:t> Support </a:t>
            </a:r>
            <a:r>
              <a:rPr lang="en-GB" sz="2000" dirty="0"/>
              <a:t>more meat types </a:t>
            </a:r>
            <a:endParaRPr lang="en-GB" sz="2000" dirty="0" smtClean="0"/>
          </a:p>
          <a:p>
            <a:pPr algn="just">
              <a:buFont typeface="Wingdings" panose="05000000000000000000" pitchFamily="2" charset="2"/>
              <a:buChar char="§"/>
            </a:pPr>
            <a:r>
              <a:rPr lang="en-GB" sz="2000" dirty="0"/>
              <a:t>A</a:t>
            </a:r>
            <a:r>
              <a:rPr lang="en-GB" sz="2000" dirty="0" smtClean="0"/>
              <a:t>dding </a:t>
            </a:r>
            <a:r>
              <a:rPr lang="en-GB" sz="2000" dirty="0"/>
              <a:t>more instances of </a:t>
            </a:r>
            <a:r>
              <a:rPr lang="en-GB" sz="2000" dirty="0" smtClean="0"/>
              <a:t>datasets</a:t>
            </a:r>
          </a:p>
          <a:p>
            <a:pPr algn="just">
              <a:buFont typeface="Wingdings" panose="05000000000000000000" pitchFamily="2" charset="2"/>
              <a:buChar char="§"/>
            </a:pPr>
            <a:r>
              <a:rPr lang="en-US" sz="2000" dirty="0" smtClean="0"/>
              <a:t> </a:t>
            </a:r>
            <a:r>
              <a:rPr lang="en-US" sz="2000" dirty="0"/>
              <a:t>Additional improvements include building a user feedback</a:t>
            </a:r>
            <a:r>
              <a:rPr lang="en-GB" sz="2000" dirty="0"/>
              <a:t> loop f</a:t>
            </a:r>
            <a:r>
              <a:rPr lang="en-US" sz="2000" dirty="0"/>
              <a:t>or </a:t>
            </a:r>
            <a:r>
              <a:rPr lang="en-GB" sz="2000" dirty="0"/>
              <a:t>model retraining.</a:t>
            </a:r>
            <a:endParaRPr lang="en-US" sz="2000" dirty="0"/>
          </a:p>
        </p:txBody>
      </p:sp>
      <p:sp>
        <p:nvSpPr>
          <p:cNvPr id="4" name="Slide Number Placeholder 3"/>
          <p:cNvSpPr>
            <a:spLocks noGrp="1"/>
          </p:cNvSpPr>
          <p:nvPr>
            <p:ph type="sldNum" sz="quarter" idx="12"/>
          </p:nvPr>
        </p:nvSpPr>
        <p:spPr/>
        <p:txBody>
          <a:bodyPr/>
          <a:lstStyle/>
          <a:p>
            <a:fld id="{3745B3CD-6328-47A0-ABF0-CEB207B0C633}" type="slidenum">
              <a:rPr lang="en-US" sz="1800" smtClean="0"/>
              <a:t>24</a:t>
            </a:fld>
            <a:endParaRPr lang="en-US" sz="1800"/>
          </a:p>
        </p:txBody>
      </p:sp>
    </p:spTree>
    <p:extLst>
      <p:ext uri="{BB962C8B-B14F-4D97-AF65-F5344CB8AC3E}">
        <p14:creationId xmlns:p14="http://schemas.microsoft.com/office/powerpoint/2010/main" val="3291748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100" y="169721"/>
            <a:ext cx="7713900" cy="572700"/>
          </a:xfrm>
        </p:spPr>
        <p:txBody>
          <a:bodyPr/>
          <a:lstStyle/>
          <a:p>
            <a:r>
              <a:rPr lang="en-US" sz="4000" dirty="0"/>
              <a:t>References</a:t>
            </a:r>
          </a:p>
        </p:txBody>
      </p:sp>
      <p:sp>
        <p:nvSpPr>
          <p:cNvPr id="3" name="Content Placeholder 2"/>
          <p:cNvSpPr>
            <a:spLocks noGrp="1"/>
          </p:cNvSpPr>
          <p:nvPr>
            <p:ph idx="1"/>
          </p:nvPr>
        </p:nvSpPr>
        <p:spPr>
          <a:xfrm>
            <a:off x="597113" y="838542"/>
            <a:ext cx="7713900" cy="3416400"/>
          </a:xfrm>
        </p:spPr>
        <p:txBody>
          <a:bodyPr/>
          <a:lstStyle/>
          <a:p>
            <a:pPr marL="0" indent="0">
              <a:buNone/>
            </a:pPr>
            <a:endParaRPr lang="en-GB" sz="1400" dirty="0"/>
          </a:p>
          <a:p>
            <a:pPr marL="152400" indent="0">
              <a:buNone/>
            </a:pPr>
            <a:r>
              <a:rPr lang="en-US" sz="1400" dirty="0">
                <a:hlinkClick r:id="rId2"/>
              </a:rPr>
              <a:t>[1]. </a:t>
            </a:r>
            <a:r>
              <a:rPr lang="en-US" sz="1400" dirty="0" err="1">
                <a:hlinkClick r:id="rId2"/>
              </a:rPr>
              <a:t>Xiaohong</a:t>
            </a:r>
            <a:r>
              <a:rPr lang="en-US" sz="1400" dirty="0">
                <a:hlinkClick r:id="rId2"/>
              </a:rPr>
              <a:t> Wu 1, Non-Destructive Techniques for the Analysis and Evaluation of Meat Quality and Safety, 2022. </a:t>
            </a:r>
            <a:endParaRPr lang="en-US" sz="1400" dirty="0"/>
          </a:p>
          <a:p>
            <a:pPr marL="152400" indent="0">
              <a:buNone/>
            </a:pPr>
            <a:endParaRPr lang="en-US" sz="1400" dirty="0"/>
          </a:p>
          <a:p>
            <a:pPr marL="152400" indent="0">
              <a:buNone/>
            </a:pPr>
            <a:r>
              <a:rPr lang="en-US" sz="1400" dirty="0">
                <a:hlinkClick r:id="rId3"/>
              </a:rPr>
              <a:t>[2]. Eric Zhou 1, Developing a Prototype Device for Assessing Meat Quality Using </a:t>
            </a:r>
            <a:r>
              <a:rPr lang="en-US" sz="1400" dirty="0" err="1">
                <a:hlinkClick r:id="rId3"/>
              </a:rPr>
              <a:t>Autofluorescence</a:t>
            </a:r>
            <a:r>
              <a:rPr lang="en-US" sz="1400" dirty="0">
                <a:hlinkClick r:id="rId3"/>
              </a:rPr>
              <a:t> Imaging and Machine Learning Techniques, 2024. </a:t>
            </a:r>
            <a:endParaRPr lang="en-US" sz="1400" dirty="0"/>
          </a:p>
          <a:p>
            <a:pPr marL="152400" indent="0">
              <a:buNone/>
            </a:pPr>
            <a:endParaRPr lang="en-US" sz="1400" dirty="0"/>
          </a:p>
          <a:p>
            <a:pPr marL="152400" indent="0">
              <a:buNone/>
            </a:pPr>
            <a:r>
              <a:rPr lang="en-US" sz="1400" dirty="0">
                <a:hlinkClick r:id="rId3"/>
              </a:rPr>
              <a:t>[3]. </a:t>
            </a:r>
            <a:r>
              <a:rPr lang="en-US" sz="1400" dirty="0">
                <a:hlinkClick r:id="rId4"/>
              </a:rPr>
              <a:t>Philip Donald C. Sanchez a, Emerging nondestructive techniques for the quality and safety evaluation of pork and beef: Recent advances, challenges, and future perspectives, 2022. </a:t>
            </a:r>
            <a:endParaRPr lang="en-US" sz="1400" dirty="0"/>
          </a:p>
          <a:p>
            <a:pPr marL="152400" indent="0">
              <a:buNone/>
            </a:pPr>
            <a:endParaRPr lang="en-US" sz="1400" dirty="0"/>
          </a:p>
          <a:p>
            <a:pPr marL="152400" indent="0">
              <a:buNone/>
            </a:pPr>
            <a:r>
              <a:rPr lang="en-US" sz="1400" dirty="0">
                <a:hlinkClick r:id="rId3"/>
              </a:rPr>
              <a:t>[4]. </a:t>
            </a:r>
            <a:r>
              <a:rPr lang="en-US" sz="1400" dirty="0">
                <a:hlinkClick r:id="rId5"/>
              </a:rPr>
              <a:t>K. J. a, "</a:t>
            </a:r>
            <a:r>
              <a:rPr lang="en-US" sz="1400" dirty="0" err="1">
                <a:hlinkClick r:id="rId5"/>
              </a:rPr>
              <a:t>Hyperspectral</a:t>
            </a:r>
            <a:r>
              <a:rPr lang="en-US" sz="1400" dirty="0">
                <a:hlinkClick r:id="rId5"/>
              </a:rPr>
              <a:t> imaging–based assessment of fresh meat quality: Progress and applications," </a:t>
            </a:r>
            <a:r>
              <a:rPr lang="en-US" sz="1400" dirty="0" err="1">
                <a:hlinkClick r:id="rId5"/>
              </a:rPr>
              <a:t>Microchemical</a:t>
            </a:r>
            <a:r>
              <a:rPr lang="en-US" sz="1400" dirty="0">
                <a:hlinkClick r:id="rId5"/>
              </a:rPr>
              <a:t> Journal, vol. 197, 2024. </a:t>
            </a:r>
            <a:endParaRPr lang="en-US" sz="1400" dirty="0"/>
          </a:p>
          <a:p>
            <a:pPr marL="152400" indent="0">
              <a:buNone/>
            </a:pPr>
            <a:endParaRPr lang="en-US" sz="1400" dirty="0"/>
          </a:p>
          <a:p>
            <a:pPr marL="152400" indent="0">
              <a:buNone/>
            </a:pPr>
            <a:r>
              <a:rPr lang="en-US" sz="1400" dirty="0">
                <a:hlinkClick r:id="rId3"/>
              </a:rPr>
              <a:t>[5]. </a:t>
            </a:r>
            <a:r>
              <a:rPr lang="en-US" sz="1400" dirty="0">
                <a:hlinkClick r:id="rId6"/>
              </a:rPr>
              <a:t>P. </a:t>
            </a:r>
            <a:r>
              <a:rPr lang="en-US" sz="1400" dirty="0" err="1">
                <a:hlinkClick r:id="rId6"/>
              </a:rPr>
              <a:t>Elangovan</a:t>
            </a:r>
            <a:r>
              <a:rPr lang="en-US" sz="1400" dirty="0">
                <a:hlinkClick r:id="rId6"/>
              </a:rPr>
              <a:t>, "A Novel Approach for Meat Quality Assessment Using an Ensemble of Compact Convolutional Neural Networks," 2024.</a:t>
            </a:r>
            <a:endParaRPr lang="en-US" sz="1400" dirty="0"/>
          </a:p>
          <a:p>
            <a:pPr marL="152400" indent="0">
              <a:buNone/>
            </a:pPr>
            <a:endParaRPr lang="en-US" sz="1400" dirty="0"/>
          </a:p>
        </p:txBody>
      </p:sp>
    </p:spTree>
    <p:extLst>
      <p:ext uri="{BB962C8B-B14F-4D97-AF65-F5344CB8AC3E}">
        <p14:creationId xmlns:p14="http://schemas.microsoft.com/office/powerpoint/2010/main" val="2097888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0800000" flipV="1">
            <a:off x="1311169" y="1300713"/>
            <a:ext cx="6243484" cy="2101807"/>
          </a:xfrm>
        </p:spPr>
        <p:txBody>
          <a:bodyPr/>
          <a:lstStyle/>
          <a:p>
            <a:pPr marL="0" indent="0"/>
            <a:r>
              <a:rPr lang="en-US" sz="2800" dirty="0"/>
              <a:t/>
            </a:r>
            <a:br>
              <a:rPr lang="en-US" sz="2800" dirty="0"/>
            </a:br>
            <a:r>
              <a:rPr lang="en-GB" sz="2800" dirty="0"/>
              <a:t/>
            </a:r>
            <a:br>
              <a:rPr lang="en-GB" sz="2800" dirty="0"/>
            </a:br>
            <a:r>
              <a:rPr lang="en-GB" sz="2800" dirty="0"/>
              <a:t/>
            </a:r>
            <a:br>
              <a:rPr lang="en-GB" sz="2800" dirty="0"/>
            </a:br>
            <a:r>
              <a:rPr lang="en-US" sz="2800" dirty="0"/>
              <a:t>A Real Time Non-Destructive </a:t>
            </a:r>
            <a:br>
              <a:rPr lang="en-US" sz="2800" dirty="0"/>
            </a:br>
            <a:r>
              <a:rPr lang="en-US" sz="2800" dirty="0"/>
              <a:t>AR Based Mobile Application for Assuring the Quality of </a:t>
            </a:r>
            <a:br>
              <a:rPr lang="en-US" sz="2800" dirty="0"/>
            </a:br>
            <a:r>
              <a:rPr lang="en-US" sz="2800" dirty="0"/>
              <a:t>Raw Meat Items </a:t>
            </a:r>
            <a:br>
              <a:rPr lang="en-US" sz="2800" dirty="0"/>
            </a:br>
            <a:r>
              <a:rPr lang="en-US" sz="2800" dirty="0"/>
              <a:t/>
            </a:r>
            <a:br>
              <a:rPr lang="en-US" sz="2800" dirty="0"/>
            </a:br>
            <a:endParaRPr lang="en-US" sz="2800" dirty="0"/>
          </a:p>
        </p:txBody>
      </p:sp>
      <p:sp>
        <p:nvSpPr>
          <p:cNvPr id="2" name="Rectangular Callout 1"/>
          <p:cNvSpPr/>
          <p:nvPr/>
        </p:nvSpPr>
        <p:spPr>
          <a:xfrm>
            <a:off x="3712127" y="371020"/>
            <a:ext cx="3028335" cy="881099"/>
          </a:xfrm>
          <a:prstGeom prst="wedgeRectCallout">
            <a:avLst>
              <a:gd name="adj1" fmla="val -5898"/>
              <a:gd name="adj2" fmla="val 83702"/>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TextBox 4"/>
          <p:cNvSpPr txBox="1"/>
          <p:nvPr/>
        </p:nvSpPr>
        <p:spPr>
          <a:xfrm>
            <a:off x="3784610" y="411083"/>
            <a:ext cx="3028740" cy="954107"/>
          </a:xfrm>
          <a:prstGeom prst="rect">
            <a:avLst/>
          </a:prstGeom>
          <a:noFill/>
        </p:spPr>
        <p:txBody>
          <a:bodyPr wrap="square" rtlCol="0">
            <a:spAutoFit/>
          </a:bodyPr>
          <a:lstStyle/>
          <a:p>
            <a:r>
              <a:rPr lang="en-US" dirty="0">
                <a:solidFill>
                  <a:schemeClr val="bg2">
                    <a:lumMod val="25000"/>
                  </a:schemeClr>
                </a:solidFill>
                <a:latin typeface="Arial" panose="020B0604020202020204" pitchFamily="34" charset="0"/>
                <a:cs typeface="Arial" panose="020B0604020202020204" pitchFamily="34" charset="0"/>
              </a:rPr>
              <a:t>A technique to analyze the quality of raw meat items without damaging or destroying them during analysis. </a:t>
            </a:r>
          </a:p>
          <a:p>
            <a:endParaRPr lang="en-US" b="1" dirty="0">
              <a:solidFill>
                <a:schemeClr val="bg2">
                  <a:lumMod val="25000"/>
                </a:schemeClr>
              </a:solidFill>
              <a:latin typeface="Arial" panose="020B0604020202020204" pitchFamily="34" charset="0"/>
              <a:cs typeface="Arial" panose="020B0604020202020204" pitchFamily="34" charset="0"/>
            </a:endParaRPr>
          </a:p>
        </p:txBody>
      </p:sp>
      <p:sp>
        <p:nvSpPr>
          <p:cNvPr id="12" name="Rectangular Callout 11"/>
          <p:cNvSpPr/>
          <p:nvPr/>
        </p:nvSpPr>
        <p:spPr>
          <a:xfrm rot="16200000">
            <a:off x="-123982" y="1551798"/>
            <a:ext cx="1754039" cy="1506072"/>
          </a:xfrm>
          <a:prstGeom prst="wedgeRectCallout">
            <a:avLst>
              <a:gd name="adj1" fmla="val 12707"/>
              <a:gd name="adj2" fmla="val 78610"/>
            </a:avLst>
          </a:prstGeom>
        </p:spPr>
        <p:style>
          <a:lnRef idx="3">
            <a:schemeClr val="lt1"/>
          </a:lnRef>
          <a:fillRef idx="1">
            <a:schemeClr val="accent2"/>
          </a:fillRef>
          <a:effectRef idx="1">
            <a:schemeClr val="accent2"/>
          </a:effectRef>
          <a:fontRef idx="minor">
            <a:schemeClr val="lt1"/>
          </a:fontRef>
        </p:style>
        <p:txBody>
          <a:bodyPr rtlCol="0" anchor="ctr"/>
          <a:lstStyle/>
          <a:p>
            <a:endParaRPr lang="en-US" b="1" dirty="0">
              <a:solidFill>
                <a:schemeClr val="bg2">
                  <a:lumMod val="25000"/>
                </a:schemeClr>
              </a:solidFill>
              <a:latin typeface="Figtree Black" panose="020B0604020202020204" charset="0"/>
            </a:endParaRPr>
          </a:p>
        </p:txBody>
      </p:sp>
      <p:sp>
        <p:nvSpPr>
          <p:cNvPr id="13" name="Rectangular Callout 12"/>
          <p:cNvSpPr/>
          <p:nvPr/>
        </p:nvSpPr>
        <p:spPr>
          <a:xfrm>
            <a:off x="6927430" y="2587701"/>
            <a:ext cx="2152860" cy="881099"/>
          </a:xfrm>
          <a:prstGeom prst="wedgeRectCallout">
            <a:avLst>
              <a:gd name="adj1" fmla="val -80469"/>
              <a:gd name="adj2" fmla="val 2344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extBox 5"/>
          <p:cNvSpPr txBox="1"/>
          <p:nvPr/>
        </p:nvSpPr>
        <p:spPr>
          <a:xfrm>
            <a:off x="114459" y="1427813"/>
            <a:ext cx="1476603" cy="1600438"/>
          </a:xfrm>
          <a:prstGeom prst="rect">
            <a:avLst/>
          </a:prstGeom>
          <a:noFill/>
        </p:spPr>
        <p:txBody>
          <a:bodyPr wrap="square" rtlCol="0">
            <a:spAutoFit/>
          </a:bodyPr>
          <a:lstStyle/>
          <a:p>
            <a:r>
              <a:rPr lang="en-US" dirty="0">
                <a:solidFill>
                  <a:schemeClr val="bg2">
                    <a:lumMod val="25000"/>
                  </a:schemeClr>
                </a:solidFill>
              </a:rPr>
              <a:t>Uses Augmented Reality to visualize quality assessments interactively via a mobile app.</a:t>
            </a:r>
          </a:p>
        </p:txBody>
      </p:sp>
      <p:sp>
        <p:nvSpPr>
          <p:cNvPr id="7" name="TextBox 6"/>
          <p:cNvSpPr txBox="1"/>
          <p:nvPr/>
        </p:nvSpPr>
        <p:spPr>
          <a:xfrm>
            <a:off x="6957084" y="2637197"/>
            <a:ext cx="2330245" cy="954107"/>
          </a:xfrm>
          <a:prstGeom prst="rect">
            <a:avLst/>
          </a:prstGeom>
          <a:noFill/>
        </p:spPr>
        <p:txBody>
          <a:bodyPr wrap="square" rtlCol="0">
            <a:spAutoFit/>
          </a:bodyPr>
          <a:lstStyle/>
          <a:p>
            <a:r>
              <a:rPr lang="en-US" dirty="0">
                <a:solidFill>
                  <a:schemeClr val="bg2">
                    <a:lumMod val="25000"/>
                  </a:schemeClr>
                </a:solidFill>
              </a:rPr>
              <a:t>Refers to uncooked meat from livestock, poultry, </a:t>
            </a:r>
          </a:p>
          <a:p>
            <a:r>
              <a:rPr lang="en-US" dirty="0">
                <a:solidFill>
                  <a:schemeClr val="bg2">
                    <a:lumMod val="25000"/>
                  </a:schemeClr>
                </a:solidFill>
              </a:rPr>
              <a:t>and seafood.</a:t>
            </a:r>
          </a:p>
          <a:p>
            <a:endParaRPr lang="en-US" dirty="0"/>
          </a:p>
        </p:txBody>
      </p:sp>
    </p:spTree>
    <p:extLst>
      <p:ext uri="{BB962C8B-B14F-4D97-AF65-F5344CB8AC3E}">
        <p14:creationId xmlns:p14="http://schemas.microsoft.com/office/powerpoint/2010/main" val="4282262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1190" y="349538"/>
            <a:ext cx="4292412" cy="691132"/>
          </a:xfrm>
        </p:spPr>
        <p:txBody>
          <a:bodyPr/>
          <a:lstStyle/>
          <a:p>
            <a:pPr algn="ctr"/>
            <a:r>
              <a:rPr lang="en-US" sz="4000" dirty="0"/>
              <a:t>Project Scope</a:t>
            </a:r>
          </a:p>
        </p:txBody>
      </p:sp>
      <p:sp>
        <p:nvSpPr>
          <p:cNvPr id="3" name="Content Placeholder 2"/>
          <p:cNvSpPr>
            <a:spLocks noGrp="1"/>
          </p:cNvSpPr>
          <p:nvPr>
            <p:ph idx="4294967295"/>
          </p:nvPr>
        </p:nvSpPr>
        <p:spPr>
          <a:xfrm>
            <a:off x="1272988" y="1852534"/>
            <a:ext cx="7667812" cy="3227448"/>
          </a:xfrm>
        </p:spPr>
        <p:txBody>
          <a:bodyPr/>
          <a:lstStyle/>
          <a:p>
            <a:pPr>
              <a:buFont typeface="Wingdings" panose="05000000000000000000" pitchFamily="2" charset="2"/>
              <a:buChar char="q"/>
            </a:pPr>
            <a:r>
              <a:rPr lang="en-GB" sz="2400" dirty="0"/>
              <a:t>Mobile App Manager</a:t>
            </a:r>
            <a:endParaRPr lang="en-US" sz="2400" dirty="0"/>
          </a:p>
          <a:p>
            <a:pPr>
              <a:buFont typeface="Wingdings" panose="05000000000000000000" pitchFamily="2" charset="2"/>
              <a:buChar char="q"/>
            </a:pPr>
            <a:r>
              <a:rPr lang="en-GB" sz="2400" dirty="0" smtClean="0"/>
              <a:t>Raw </a:t>
            </a:r>
            <a:r>
              <a:rPr lang="en-GB" sz="2400" dirty="0"/>
              <a:t>Meat Item Type Classification</a:t>
            </a:r>
          </a:p>
          <a:p>
            <a:pPr>
              <a:buFont typeface="Wingdings" panose="05000000000000000000" pitchFamily="2" charset="2"/>
              <a:buChar char="q"/>
            </a:pPr>
            <a:r>
              <a:rPr lang="en-GB" sz="2400" dirty="0"/>
              <a:t>Raw Meat Quality Classification</a:t>
            </a:r>
            <a:endParaRPr lang="en-US" sz="2400" dirty="0"/>
          </a:p>
          <a:p>
            <a:pPr>
              <a:buFont typeface="Wingdings" panose="05000000000000000000" pitchFamily="2" charset="2"/>
              <a:buChar char="q"/>
            </a:pPr>
            <a:r>
              <a:rPr lang="en-GB" sz="2400" dirty="0"/>
              <a:t>Raw Meat Quality Assurance Estimation</a:t>
            </a:r>
            <a:endParaRPr lang="en-US" sz="2400" dirty="0"/>
          </a:p>
          <a:p>
            <a:pPr>
              <a:buFont typeface="Wingdings" panose="05000000000000000000" pitchFamily="2" charset="2"/>
              <a:buChar char="q"/>
            </a:pPr>
            <a:r>
              <a:rPr lang="en-GB" sz="2400" dirty="0"/>
              <a:t>AR Based Report Generation</a:t>
            </a:r>
            <a:endParaRPr lang="en-US" sz="2400" dirty="0"/>
          </a:p>
          <a:p>
            <a:pPr>
              <a:buFont typeface="Wingdings" panose="05000000000000000000" pitchFamily="2" charset="2"/>
              <a:buChar char="q"/>
            </a:pPr>
            <a:endParaRPr lang="en-US" sz="2400" dirty="0"/>
          </a:p>
        </p:txBody>
      </p:sp>
      <p:sp>
        <p:nvSpPr>
          <p:cNvPr id="4" name="TextBox 3"/>
          <p:cNvSpPr txBox="1"/>
          <p:nvPr/>
        </p:nvSpPr>
        <p:spPr>
          <a:xfrm>
            <a:off x="388438" y="1144648"/>
            <a:ext cx="8755562" cy="400110"/>
          </a:xfrm>
          <a:prstGeom prst="rect">
            <a:avLst/>
          </a:prstGeom>
          <a:noFill/>
        </p:spPr>
        <p:txBody>
          <a:bodyPr wrap="square" rtlCol="0">
            <a:spAutoFit/>
          </a:bodyPr>
          <a:lstStyle/>
          <a:p>
            <a:r>
              <a:rPr lang="en-US" sz="2000" dirty="0">
                <a:solidFill>
                  <a:schemeClr val="tx1"/>
                </a:solidFill>
              </a:rPr>
              <a:t> The modules of the proposed solution are</a:t>
            </a:r>
          </a:p>
        </p:txBody>
      </p:sp>
    </p:spTree>
    <p:extLst>
      <p:ext uri="{BB962C8B-B14F-4D97-AF65-F5344CB8AC3E}">
        <p14:creationId xmlns:p14="http://schemas.microsoft.com/office/powerpoint/2010/main" val="2978482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988" y="772064"/>
            <a:ext cx="5318233" cy="572700"/>
          </a:xfrm>
        </p:spPr>
        <p:txBody>
          <a:bodyPr/>
          <a:lstStyle/>
          <a:p>
            <a:r>
              <a:rPr lang="en-US" sz="4000" dirty="0"/>
              <a:t>Problem Statement</a:t>
            </a:r>
          </a:p>
        </p:txBody>
      </p:sp>
      <p:sp>
        <p:nvSpPr>
          <p:cNvPr id="3" name="Content Placeholder 2"/>
          <p:cNvSpPr>
            <a:spLocks noGrp="1"/>
          </p:cNvSpPr>
          <p:nvPr>
            <p:ph idx="1"/>
          </p:nvPr>
        </p:nvSpPr>
        <p:spPr>
          <a:xfrm>
            <a:off x="4304131" y="1344764"/>
            <a:ext cx="4529662" cy="3293807"/>
          </a:xfrm>
        </p:spPr>
        <p:txBody>
          <a:bodyPr/>
          <a:lstStyle/>
          <a:p>
            <a:pPr marL="0" indent="0">
              <a:buNone/>
            </a:pPr>
            <a:endParaRPr lang="en-US" dirty="0"/>
          </a:p>
          <a:p>
            <a:pPr marL="0" indent="0">
              <a:buNone/>
            </a:pPr>
            <a:endParaRPr lang="en-GB" sz="2000" dirty="0"/>
          </a:p>
          <a:p>
            <a:pPr marL="0" indent="0" algn="just">
              <a:buNone/>
            </a:pPr>
            <a:r>
              <a:rPr lang="en-GB" sz="2000" dirty="0"/>
              <a:t>The traditional destructive method of assuring the quality of meat items are time consuming, less accessible and need expensive equipment resource (i.e. human, machine etc.) which is very difficult for common consumers to afford.</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86"/>
            <a:ext cx="3909846" cy="4866969"/>
          </a:xfrm>
          <a:prstGeom prst="rect">
            <a:avLst/>
          </a:prstGeom>
          <a:ln>
            <a:noFill/>
          </a:ln>
          <a:effectLst>
            <a:softEdge rad="112500"/>
          </a:effectLst>
        </p:spPr>
      </p:pic>
    </p:spTree>
    <p:extLst>
      <p:ext uri="{BB962C8B-B14F-4D97-AF65-F5344CB8AC3E}">
        <p14:creationId xmlns:p14="http://schemas.microsoft.com/office/powerpoint/2010/main" val="838337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Diagram</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6</a:t>
            </a:fld>
            <a:endParaRPr lang="en-US"/>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4375" y="1708210"/>
            <a:ext cx="7715250" cy="2304930"/>
          </a:xfrm>
          <a:prstGeom prst="rect">
            <a:avLst/>
          </a:prstGeom>
        </p:spPr>
      </p:pic>
      <p:sp>
        <p:nvSpPr>
          <p:cNvPr id="6" name="Rectangle 5"/>
          <p:cNvSpPr/>
          <p:nvPr/>
        </p:nvSpPr>
        <p:spPr>
          <a:xfrm>
            <a:off x="2009554" y="4028599"/>
            <a:ext cx="4572000" cy="738664"/>
          </a:xfrm>
          <a:prstGeom prst="rect">
            <a:avLst/>
          </a:prstGeom>
        </p:spPr>
        <p:txBody>
          <a:bodyPr>
            <a:spAutoFit/>
          </a:bodyPr>
          <a:lstStyle/>
          <a:p>
            <a:pPr algn="ctr">
              <a:lnSpc>
                <a:spcPct val="150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Figure 1</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Times New Roman" panose="02020603050405020304" pitchFamily="18" charset="0"/>
                <a:cs typeface="Times New Roman" panose="02020603050405020304" pitchFamily="18" charset="0"/>
              </a:rPr>
              <a:t>Three Tier Architectural Diagram of the Proposed Project</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256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43859" y="2684103"/>
            <a:ext cx="7693839" cy="582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86044" y="1571083"/>
            <a:ext cx="7576215" cy="736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63680" y="528699"/>
            <a:ext cx="4712307" cy="572700"/>
          </a:xfrm>
        </p:spPr>
        <p:txBody>
          <a:bodyPr/>
          <a:lstStyle/>
          <a:p>
            <a:r>
              <a:rPr lang="en-US" sz="4000" dirty="0"/>
              <a:t>Literature Review</a:t>
            </a:r>
          </a:p>
        </p:txBody>
      </p:sp>
      <p:sp>
        <p:nvSpPr>
          <p:cNvPr id="3" name="Content Placeholder 2"/>
          <p:cNvSpPr>
            <a:spLocks noGrp="1"/>
          </p:cNvSpPr>
          <p:nvPr>
            <p:ph idx="1"/>
          </p:nvPr>
        </p:nvSpPr>
        <p:spPr>
          <a:xfrm>
            <a:off x="448207" y="1571082"/>
            <a:ext cx="7888969" cy="3439581"/>
          </a:xfrm>
        </p:spPr>
        <p:txBody>
          <a:bodyPr/>
          <a:lstStyle/>
          <a:p>
            <a:pPr marL="152400" indent="0">
              <a:buNone/>
            </a:pPr>
            <a:r>
              <a:rPr lang="en-US" sz="1600" dirty="0">
                <a:latin typeface="Albert Sans" panose="020B0604020202020204" charset="0"/>
              </a:rPr>
              <a:t>Review of raw meat quality assurance tools, techniques and methodologies.</a:t>
            </a:r>
          </a:p>
          <a:p>
            <a:pPr marL="152400" indent="0">
              <a:buNone/>
            </a:pPr>
            <a:endParaRPr lang="en-US" sz="2000" dirty="0">
              <a:latin typeface="Albert Sans" panose="020B0604020202020204" charset="0"/>
            </a:endParaRPr>
          </a:p>
          <a:p>
            <a:pPr marL="152400" indent="0">
              <a:buNone/>
            </a:pPr>
            <a:endParaRPr lang="en-US" sz="1600" dirty="0">
              <a:latin typeface="Albert Sans" panose="020B0604020202020204" charset="0"/>
            </a:endParaRPr>
          </a:p>
          <a:p>
            <a:pPr marL="152400" indent="0">
              <a:buNone/>
            </a:pPr>
            <a:endParaRPr lang="en-US" sz="1600" dirty="0">
              <a:latin typeface="Albert Sans" panose="020B0604020202020204" charset="0"/>
            </a:endParaRPr>
          </a:p>
          <a:p>
            <a:pPr marL="152400" indent="0">
              <a:buNone/>
            </a:pPr>
            <a:r>
              <a:rPr lang="en-US" sz="1600" dirty="0">
                <a:latin typeface="Albert Sans" panose="020B0604020202020204" charset="0"/>
              </a:rPr>
              <a:t>Review of software based solution for estimating the quality assurance of meat items.</a:t>
            </a:r>
          </a:p>
        </p:txBody>
      </p:sp>
      <p:pic>
        <p:nvPicPr>
          <p:cNvPr id="4" name="Picture 3"/>
          <p:cNvPicPr>
            <a:picLocks noChangeAspect="1"/>
          </p:cNvPicPr>
          <p:nvPr/>
        </p:nvPicPr>
        <p:blipFill>
          <a:blip r:embed="rId2"/>
          <a:stretch>
            <a:fillRect/>
          </a:stretch>
        </p:blipFill>
        <p:spPr>
          <a:xfrm rot="10800000">
            <a:off x="-5976" y="4110977"/>
            <a:ext cx="2469169" cy="1135818"/>
          </a:xfrm>
          <a:prstGeom prst="rect">
            <a:avLst/>
          </a:prstGeom>
        </p:spPr>
      </p:pic>
      <p:sp>
        <p:nvSpPr>
          <p:cNvPr id="7" name="Round Diagonal Corner Rectangle 6"/>
          <p:cNvSpPr/>
          <p:nvPr/>
        </p:nvSpPr>
        <p:spPr>
          <a:xfrm>
            <a:off x="3573506" y="1243105"/>
            <a:ext cx="3933942" cy="2958353"/>
          </a:xfrm>
          <a:prstGeom prst="round2Diag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32903" y="1571081"/>
            <a:ext cx="3215149" cy="3108543"/>
          </a:xfrm>
          <a:prstGeom prst="rect">
            <a:avLst/>
          </a:prstGeom>
          <a:noFill/>
        </p:spPr>
        <p:txBody>
          <a:bodyPr wrap="square" rtlCol="0">
            <a:spAutoFit/>
          </a:bodyPr>
          <a:lstStyle/>
          <a:p>
            <a:r>
              <a:rPr lang="en-GB" dirty="0">
                <a:ln w="0"/>
                <a:solidFill>
                  <a:schemeClr val="tx1"/>
                </a:solidFill>
                <a:effectLst>
                  <a:outerShdw blurRad="38100" dist="19050" dir="2700000" algn="tl" rotWithShape="0">
                    <a:schemeClr val="dk1">
                      <a:alpha val="40000"/>
                    </a:schemeClr>
                  </a:outerShdw>
                </a:effectLst>
              </a:rPr>
              <a:t>Key Findings:</a:t>
            </a:r>
          </a:p>
          <a:p>
            <a:endParaRPr lang="en-GB" dirty="0">
              <a:ln w="0"/>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Require Laboratory equipment </a:t>
            </a: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Uses Sensory approach </a:t>
            </a: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Require Human and Machine resources </a:t>
            </a: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Time Consuming and require Human Effort </a:t>
            </a: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Costly Controlled Environment </a:t>
            </a:r>
          </a:p>
          <a:p>
            <a:pPr marL="285750" indent="-285750">
              <a:buFont typeface="Wingdings" panose="05000000000000000000" pitchFamily="2" charset="2"/>
              <a:buChar char="Ø"/>
            </a:pPr>
            <a:r>
              <a:rPr lang="en-US" dirty="0">
                <a:ln w="0"/>
                <a:solidFill>
                  <a:schemeClr val="tx1"/>
                </a:solidFill>
                <a:effectLst>
                  <a:outerShdw blurRad="38100" dist="19050" dir="2700000" algn="tl" rotWithShape="0">
                    <a:schemeClr val="dk1">
                      <a:alpha val="40000"/>
                    </a:schemeClr>
                  </a:outerShdw>
                </a:effectLst>
              </a:rPr>
              <a:t>Not easily accessible to everyone</a:t>
            </a:r>
            <a:endParaRPr lang="en-GB" dirty="0">
              <a:ln w="0"/>
              <a:solidFill>
                <a:schemeClr val="tx1"/>
              </a:solidFill>
              <a:effectLst>
                <a:outerShdw blurRad="38100" dist="19050" dir="2700000" algn="tl" rotWithShape="0">
                  <a:schemeClr val="dk1">
                    <a:alpha val="40000"/>
                  </a:schemeClr>
                </a:outerShdw>
              </a:effectLst>
            </a:endParaRPr>
          </a:p>
          <a:p>
            <a:endParaRPr lang="en-GB" dirty="0">
              <a:ln w="0"/>
              <a:solidFill>
                <a:schemeClr val="tx1"/>
              </a:solidFill>
              <a:effectLst>
                <a:outerShdw blurRad="38100" dist="19050" dir="2700000" algn="tl" rotWithShape="0">
                  <a:schemeClr val="dk1">
                    <a:alpha val="40000"/>
                  </a:schemeClr>
                </a:outerShdw>
              </a:effectLst>
            </a:endParaRPr>
          </a:p>
          <a:p>
            <a:endParaRPr lang="en-GB" dirty="0">
              <a:ln w="0"/>
              <a:solidFill>
                <a:schemeClr val="tx1"/>
              </a:solidFill>
              <a:effectLst>
                <a:outerShdw blurRad="38100" dist="19050" dir="2700000" algn="tl" rotWithShape="0">
                  <a:schemeClr val="dk1">
                    <a:alpha val="40000"/>
                  </a:schemeClr>
                </a:outerShdw>
              </a:effectLst>
            </a:endParaRPr>
          </a:p>
          <a:p>
            <a:endParaRPr lang="en-US" dirty="0"/>
          </a:p>
          <a:p>
            <a:endParaRPr lang="en-US" dirty="0"/>
          </a:p>
        </p:txBody>
      </p:sp>
    </p:spTree>
    <p:extLst>
      <p:ext uri="{BB962C8B-B14F-4D97-AF65-F5344CB8AC3E}">
        <p14:creationId xmlns:p14="http://schemas.microsoft.com/office/powerpoint/2010/main" val="2254493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8</a:t>
            </a:fld>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12566" y="939227"/>
            <a:ext cx="4333859" cy="3416300"/>
          </a:xfrm>
          <a:prstGeom prst="rect">
            <a:avLst/>
          </a:prstGeom>
        </p:spPr>
      </p:pic>
      <p:sp>
        <p:nvSpPr>
          <p:cNvPr id="6" name="Rectangle 5"/>
          <p:cNvSpPr/>
          <p:nvPr/>
        </p:nvSpPr>
        <p:spPr>
          <a:xfrm>
            <a:off x="2196848" y="4488687"/>
            <a:ext cx="4193777" cy="415498"/>
          </a:xfrm>
          <a:prstGeom prst="rect">
            <a:avLst/>
          </a:prstGeom>
        </p:spPr>
        <p:txBody>
          <a:bodyPr wrap="none">
            <a:spAutoFit/>
          </a:bodyPr>
          <a:lstStyle/>
          <a:p>
            <a:pPr algn="ctr">
              <a:lnSpc>
                <a:spcPct val="150000"/>
              </a:lnSpc>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Figure </a:t>
            </a:r>
            <a:r>
              <a:rPr lang="en-US" b="1" dirty="0">
                <a:latin typeface="Times New Roman" panose="02020603050405020304" pitchFamily="18" charset="0"/>
                <a:ea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 Software </a:t>
            </a:r>
            <a:r>
              <a:rPr lang="en-US" b="1" dirty="0">
                <a:latin typeface="Times New Roman" panose="02020603050405020304" pitchFamily="18" charset="0"/>
                <a:ea typeface="Times New Roman" panose="02020603050405020304" pitchFamily="18" charset="0"/>
                <a:cs typeface="Times New Roman" panose="02020603050405020304" pitchFamily="18" charset="0"/>
              </a:rPr>
              <a:t>Quality Plan of Proposed Project</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41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4" name="Slide Number Placeholder 3"/>
          <p:cNvSpPr>
            <a:spLocks noGrp="1"/>
          </p:cNvSpPr>
          <p:nvPr>
            <p:ph type="sldNum" sz="quarter" idx="12"/>
          </p:nvPr>
        </p:nvSpPr>
        <p:spPr/>
        <p:txBody>
          <a:bodyPr/>
          <a:lstStyle/>
          <a:p>
            <a:fld id="{3745B3CD-6328-47A0-ABF0-CEB207B0C633}" type="slidenum">
              <a:rPr lang="en-US" smtClean="0"/>
              <a:t>9</a:t>
            </a:fld>
            <a:endParaRPr lang="en-US"/>
          </a:p>
        </p:txBody>
      </p:sp>
      <p:sp>
        <p:nvSpPr>
          <p:cNvPr id="6" name="Rectangle 5"/>
          <p:cNvSpPr/>
          <p:nvPr/>
        </p:nvSpPr>
        <p:spPr>
          <a:xfrm>
            <a:off x="2242533" y="4488687"/>
            <a:ext cx="4836580" cy="657872"/>
          </a:xfrm>
          <a:prstGeom prst="rect">
            <a:avLst/>
          </a:prstGeom>
        </p:spPr>
        <p:txBody>
          <a:bodyPr wrap="none">
            <a:spAutoFit/>
          </a:bodyPr>
          <a:lstStyle/>
          <a:p>
            <a:pPr algn="ctr">
              <a:lnSpc>
                <a:spcPct val="150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Figure </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3: </a:t>
            </a:r>
            <a:r>
              <a:rPr lang="en-US" b="1" dirty="0" smtClean="0">
                <a:latin typeface="Times New Roman" panose="02020603050405020304" pitchFamily="18" charset="0"/>
                <a:cs typeface="Times New Roman" panose="02020603050405020304" pitchFamily="18" charset="0"/>
              </a:rPr>
              <a:t>Software </a:t>
            </a:r>
            <a:r>
              <a:rPr lang="en-US" b="1" dirty="0">
                <a:latin typeface="Times New Roman" panose="02020603050405020304" pitchFamily="18" charset="0"/>
                <a:cs typeface="Times New Roman" panose="02020603050405020304" pitchFamily="18" charset="0"/>
              </a:rPr>
              <a:t>Configuration Plan of Proposed Project</a:t>
            </a:r>
            <a:endParaRPr lang="en-US" dirty="0">
              <a:latin typeface="Times New Roman" panose="02020603050405020304" pitchFamily="18" charset="0"/>
              <a:cs typeface="Times New Roman" panose="02020603050405020304" pitchFamily="18" charset="0"/>
            </a:endParaRPr>
          </a:p>
          <a:p>
            <a:pPr algn="ctr">
              <a:lnSpc>
                <a:spcPct val="150000"/>
              </a:lnSpc>
            </a:pP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Content Placeholder 6"/>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9522" y="1007683"/>
            <a:ext cx="4572000" cy="3341716"/>
          </a:xfrm>
          <a:prstGeom prst="rect">
            <a:avLst/>
          </a:prstGeom>
        </p:spPr>
      </p:pic>
    </p:spTree>
    <p:extLst>
      <p:ext uri="{BB962C8B-B14F-4D97-AF65-F5344CB8AC3E}">
        <p14:creationId xmlns:p14="http://schemas.microsoft.com/office/powerpoint/2010/main" val="1784943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centa Previa Complete Breakthrough by Slidesgo">
  <a:themeElements>
    <a:clrScheme name="Simple Light">
      <a:dk1>
        <a:srgbClr val="705252"/>
      </a:dk1>
      <a:lt1>
        <a:srgbClr val="CC5A5A"/>
      </a:lt1>
      <a:dk2>
        <a:srgbClr val="F5E7E7"/>
      </a:dk2>
      <a:lt2>
        <a:srgbClr val="E28989"/>
      </a:lt2>
      <a:accent1>
        <a:srgbClr val="F3BCBC"/>
      </a:accent1>
      <a:accent2>
        <a:srgbClr val="FADDDD"/>
      </a:accent2>
      <a:accent3>
        <a:srgbClr val="FFF9F9"/>
      </a:accent3>
      <a:accent4>
        <a:srgbClr val="FFFFFF"/>
      </a:accent4>
      <a:accent5>
        <a:srgbClr val="FFFFFF"/>
      </a:accent5>
      <a:accent6>
        <a:srgbClr val="FFFFFF"/>
      </a:accent6>
      <a:hlink>
        <a:srgbClr val="705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2653</TotalTime>
  <Words>835</Words>
  <Application>Microsoft Office PowerPoint</Application>
  <PresentationFormat>On-screen Show (16:9)</PresentationFormat>
  <Paragraphs>242</Paragraphs>
  <Slides>25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Times New Roman</vt:lpstr>
      <vt:lpstr>Albert Sans</vt:lpstr>
      <vt:lpstr>Arial</vt:lpstr>
      <vt:lpstr>Wingdings</vt:lpstr>
      <vt:lpstr>Open Sans</vt:lpstr>
      <vt:lpstr>Figtree Black</vt:lpstr>
      <vt:lpstr>Calibri</vt:lpstr>
      <vt:lpstr>Placenta Previa Complete Breakthrough by Slidesgo</vt:lpstr>
      <vt:lpstr>PowerPoint Presentation</vt:lpstr>
      <vt:lpstr>Agenda of Todays Presentation</vt:lpstr>
      <vt:lpstr>   A Real Time Non-Destructive  AR Based Mobile Application for Assuring the Quality of  Raw Meat Items   </vt:lpstr>
      <vt:lpstr>Project Scope</vt:lpstr>
      <vt:lpstr>Problem Statement</vt:lpstr>
      <vt:lpstr>Architecture Diagram</vt:lpstr>
      <vt:lpstr>Literature Review</vt:lpstr>
      <vt:lpstr>Project Management</vt:lpstr>
      <vt:lpstr>Project Management</vt:lpstr>
      <vt:lpstr>Project Management</vt:lpstr>
      <vt:lpstr>Software Requirement Specification</vt:lpstr>
      <vt:lpstr>Use case </vt:lpstr>
      <vt:lpstr>Software Design Specification Class Diagram</vt:lpstr>
      <vt:lpstr>Sequence Diagram</vt:lpstr>
      <vt:lpstr>Proposed Model</vt:lpstr>
      <vt:lpstr>Layer Diagram</vt:lpstr>
      <vt:lpstr>Dataset Details</vt:lpstr>
      <vt:lpstr>Training Data Results</vt:lpstr>
      <vt:lpstr> Testing Data Results</vt:lpstr>
      <vt:lpstr>Comparison Results with Other Deep Learning Models</vt:lpstr>
      <vt:lpstr>MOBILE APPLICATION</vt:lpstr>
      <vt:lpstr>DEMO </vt:lpstr>
      <vt:lpstr>Conclusion</vt:lpstr>
      <vt:lpstr>Future Enhancement</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PLACENTA PREVIA COMPLETE BREAKTHROUGH</dc:title>
  <dc:creator>shydoll</dc:creator>
  <cp:lastModifiedBy>shydoll</cp:lastModifiedBy>
  <cp:revision>105</cp:revision>
  <dcterms:modified xsi:type="dcterms:W3CDTF">2025-07-25T07:43:12Z</dcterms:modified>
</cp:coreProperties>
</file>